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70" r:id="rId3"/>
    <p:sldId id="275" r:id="rId4"/>
    <p:sldId id="298" r:id="rId6"/>
    <p:sldId id="279" r:id="rId7"/>
    <p:sldId id="289" r:id="rId8"/>
    <p:sldId id="281" r:id="rId9"/>
    <p:sldId id="299" r:id="rId10"/>
    <p:sldId id="318" r:id="rId11"/>
    <p:sldId id="321" r:id="rId12"/>
    <p:sldId id="322" r:id="rId13"/>
    <p:sldId id="323" r:id="rId14"/>
    <p:sldId id="324" r:id="rId15"/>
    <p:sldId id="300" r:id="rId16"/>
    <p:sldId id="325" r:id="rId17"/>
    <p:sldId id="327" r:id="rId18"/>
    <p:sldId id="326" r:id="rId19"/>
    <p:sldId id="328" r:id="rId20"/>
    <p:sldId id="301" r:id="rId21"/>
    <p:sldId id="290" r:id="rId22"/>
    <p:sldId id="305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A93E"/>
    <a:srgbClr val="3FB838"/>
    <a:srgbClr val="00AEEF"/>
    <a:srgbClr val="00C600"/>
    <a:srgbClr val="FBFBFB"/>
    <a:srgbClr val="FFDC30"/>
    <a:srgbClr val="F86161"/>
    <a:srgbClr val="ECECEC"/>
    <a:srgbClr val="71DC9B"/>
    <a:srgbClr val="A6ED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80" autoAdjust="0"/>
    <p:restoredTop sz="96379" autoAdjust="0"/>
  </p:normalViewPr>
  <p:slideViewPr>
    <p:cSldViewPr snapToGrid="0" showGuides="1">
      <p:cViewPr varScale="1">
        <p:scale>
          <a:sx n="88" d="100"/>
          <a:sy n="88" d="100"/>
        </p:scale>
        <p:origin x="324" y="96"/>
      </p:cViewPr>
      <p:guideLst>
        <p:guide orient="horz" pos="2160"/>
        <p:guide pos="38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982B93-D878-4220-82A0-3D8A37C648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94396F-7CC6-42E5-83BE-72592AAF95C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94396F-7CC6-42E5-83BE-72592AAF95C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3DB7C-2D6B-4C00-98DC-0DA6EC76AE3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651A3-21E8-4EF8-877E-30E54495478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hyperlink" Target="https://open.weixin.qq.com/cgi-bin/showdocument?action=dir_list&amp;t=resource/res_list&amp;verify=1&amp;id=open1453779503&amp;token=&amp;lang=zh_CN" TargetMode="External"/><Relationship Id="rId1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hyperlink" Target="https://open.weixin.qq.com/cgi-bin/showdocument?action=dir_list&amp;t=resource/res_list&amp;verify=1&amp;id=open1489140610_Uavc4&amp;token=&amp;lang=zh_CN" TargetMode="External"/><Relationship Id="rId1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5.png"/><Relationship Id="rId2" Type="http://schemas.openxmlformats.org/officeDocument/2006/relationships/hyperlink" Target="http://www.ruanyifeng.com/blog/2014/05/oauth_2_0.html" TargetMode="Externa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hyperlink" Target="https://mp.weixin.qq.com/debug/wxadoc/introduction/index.html?t=201839" TargetMode="Externa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0"/>
            <a:ext cx="12192000" cy="4686300"/>
            <a:chOff x="0" y="0"/>
            <a:chExt cx="12192000" cy="4686300"/>
          </a:xfrm>
        </p:grpSpPr>
        <p:sp>
          <p:nvSpPr>
            <p:cNvPr id="5" name="矩形 4"/>
            <p:cNvSpPr/>
            <p:nvPr/>
          </p:nvSpPr>
          <p:spPr>
            <a:xfrm>
              <a:off x="0" y="0"/>
              <a:ext cx="12192000" cy="4686300"/>
            </a:xfrm>
            <a:prstGeom prst="rect">
              <a:avLst/>
            </a:prstGeom>
            <a:solidFill>
              <a:srgbClr val="30B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851686" y="288502"/>
              <a:ext cx="6173788" cy="4003674"/>
              <a:chOff x="5689761" y="364702"/>
              <a:chExt cx="6173788" cy="4003674"/>
            </a:xfrm>
          </p:grpSpPr>
          <p:sp>
            <p:nvSpPr>
              <p:cNvPr id="249" name="Freeform 6"/>
              <p:cNvSpPr>
                <a:spLocks noEditPoints="1"/>
              </p:cNvSpPr>
              <p:nvPr/>
            </p:nvSpPr>
            <p:spPr bwMode="auto">
              <a:xfrm>
                <a:off x="8901274" y="1504527"/>
                <a:ext cx="393700" cy="382587"/>
              </a:xfrm>
              <a:custGeom>
                <a:avLst/>
                <a:gdLst>
                  <a:gd name="T0" fmla="*/ 34 w 35"/>
                  <a:gd name="T1" fmla="*/ 8 h 34"/>
                  <a:gd name="T2" fmla="*/ 28 w 35"/>
                  <a:gd name="T3" fmla="*/ 8 h 34"/>
                  <a:gd name="T4" fmla="*/ 28 w 35"/>
                  <a:gd name="T5" fmla="*/ 7 h 34"/>
                  <a:gd name="T6" fmla="*/ 27 w 35"/>
                  <a:gd name="T7" fmla="*/ 2 h 34"/>
                  <a:gd name="T8" fmla="*/ 24 w 35"/>
                  <a:gd name="T9" fmla="*/ 0 h 34"/>
                  <a:gd name="T10" fmla="*/ 22 w 35"/>
                  <a:gd name="T11" fmla="*/ 2 h 34"/>
                  <a:gd name="T12" fmla="*/ 21 w 35"/>
                  <a:gd name="T13" fmla="*/ 7 h 34"/>
                  <a:gd name="T14" fmla="*/ 21 w 35"/>
                  <a:gd name="T15" fmla="*/ 8 h 34"/>
                  <a:gd name="T16" fmla="*/ 14 w 35"/>
                  <a:gd name="T17" fmla="*/ 8 h 34"/>
                  <a:gd name="T18" fmla="*/ 14 w 35"/>
                  <a:gd name="T19" fmla="*/ 7 h 34"/>
                  <a:gd name="T20" fmla="*/ 13 w 35"/>
                  <a:gd name="T21" fmla="*/ 2 h 34"/>
                  <a:gd name="T22" fmla="*/ 11 w 35"/>
                  <a:gd name="T23" fmla="*/ 0 h 34"/>
                  <a:gd name="T24" fmla="*/ 8 w 35"/>
                  <a:gd name="T25" fmla="*/ 2 h 34"/>
                  <a:gd name="T26" fmla="*/ 7 w 35"/>
                  <a:gd name="T27" fmla="*/ 7 h 34"/>
                  <a:gd name="T28" fmla="*/ 7 w 35"/>
                  <a:gd name="T29" fmla="*/ 8 h 34"/>
                  <a:gd name="T30" fmla="*/ 0 w 35"/>
                  <a:gd name="T31" fmla="*/ 8 h 34"/>
                  <a:gd name="T32" fmla="*/ 0 w 35"/>
                  <a:gd name="T33" fmla="*/ 9 h 34"/>
                  <a:gd name="T34" fmla="*/ 0 w 35"/>
                  <a:gd name="T35" fmla="*/ 33 h 34"/>
                  <a:gd name="T36" fmla="*/ 0 w 35"/>
                  <a:gd name="T37" fmla="*/ 34 h 34"/>
                  <a:gd name="T38" fmla="*/ 34 w 35"/>
                  <a:gd name="T39" fmla="*/ 34 h 34"/>
                  <a:gd name="T40" fmla="*/ 35 w 35"/>
                  <a:gd name="T41" fmla="*/ 33 h 34"/>
                  <a:gd name="T42" fmla="*/ 35 w 35"/>
                  <a:gd name="T43" fmla="*/ 9 h 34"/>
                  <a:gd name="T44" fmla="*/ 34 w 35"/>
                  <a:gd name="T45" fmla="*/ 8 h 34"/>
                  <a:gd name="T46" fmla="*/ 22 w 35"/>
                  <a:gd name="T47" fmla="*/ 7 h 34"/>
                  <a:gd name="T48" fmla="*/ 23 w 35"/>
                  <a:gd name="T49" fmla="*/ 2 h 34"/>
                  <a:gd name="T50" fmla="*/ 24 w 35"/>
                  <a:gd name="T51" fmla="*/ 1 h 34"/>
                  <a:gd name="T52" fmla="*/ 26 w 35"/>
                  <a:gd name="T53" fmla="*/ 2 h 34"/>
                  <a:gd name="T54" fmla="*/ 27 w 35"/>
                  <a:gd name="T55" fmla="*/ 7 h 34"/>
                  <a:gd name="T56" fmla="*/ 27 w 35"/>
                  <a:gd name="T57" fmla="*/ 8 h 34"/>
                  <a:gd name="T58" fmla="*/ 22 w 35"/>
                  <a:gd name="T59" fmla="*/ 8 h 34"/>
                  <a:gd name="T60" fmla="*/ 22 w 35"/>
                  <a:gd name="T61" fmla="*/ 7 h 34"/>
                  <a:gd name="T62" fmla="*/ 8 w 35"/>
                  <a:gd name="T63" fmla="*/ 7 h 34"/>
                  <a:gd name="T64" fmla="*/ 9 w 35"/>
                  <a:gd name="T65" fmla="*/ 2 h 34"/>
                  <a:gd name="T66" fmla="*/ 11 w 35"/>
                  <a:gd name="T67" fmla="*/ 1 h 34"/>
                  <a:gd name="T68" fmla="*/ 12 w 35"/>
                  <a:gd name="T69" fmla="*/ 2 h 34"/>
                  <a:gd name="T70" fmla="*/ 13 w 35"/>
                  <a:gd name="T71" fmla="*/ 7 h 34"/>
                  <a:gd name="T72" fmla="*/ 13 w 35"/>
                  <a:gd name="T73" fmla="*/ 8 h 34"/>
                  <a:gd name="T74" fmla="*/ 8 w 35"/>
                  <a:gd name="T75" fmla="*/ 8 h 34"/>
                  <a:gd name="T76" fmla="*/ 8 w 35"/>
                  <a:gd name="T77" fmla="*/ 7 h 34"/>
                  <a:gd name="T78" fmla="*/ 33 w 35"/>
                  <a:gd name="T79" fmla="*/ 32 h 34"/>
                  <a:gd name="T80" fmla="*/ 32 w 35"/>
                  <a:gd name="T81" fmla="*/ 32 h 34"/>
                  <a:gd name="T82" fmla="*/ 3 w 35"/>
                  <a:gd name="T83" fmla="*/ 32 h 34"/>
                  <a:gd name="T84" fmla="*/ 2 w 35"/>
                  <a:gd name="T85" fmla="*/ 32 h 34"/>
                  <a:gd name="T86" fmla="*/ 2 w 35"/>
                  <a:gd name="T87" fmla="*/ 16 h 34"/>
                  <a:gd name="T88" fmla="*/ 3 w 35"/>
                  <a:gd name="T89" fmla="*/ 15 h 34"/>
                  <a:gd name="T90" fmla="*/ 32 w 35"/>
                  <a:gd name="T91" fmla="*/ 15 h 34"/>
                  <a:gd name="T92" fmla="*/ 33 w 35"/>
                  <a:gd name="T93" fmla="*/ 16 h 34"/>
                  <a:gd name="T94" fmla="*/ 33 w 35"/>
                  <a:gd name="T95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5" h="34">
                    <a:moveTo>
                      <a:pt x="34" y="8"/>
                    </a:moveTo>
                    <a:cubicBezTo>
                      <a:pt x="28" y="8"/>
                      <a:pt x="28" y="8"/>
                      <a:pt x="28" y="8"/>
                    </a:cubicBezTo>
                    <a:cubicBezTo>
                      <a:pt x="28" y="8"/>
                      <a:pt x="28" y="7"/>
                      <a:pt x="28" y="7"/>
                    </a:cubicBezTo>
                    <a:cubicBezTo>
                      <a:pt x="28" y="5"/>
                      <a:pt x="27" y="3"/>
                      <a:pt x="27" y="2"/>
                    </a:cubicBezTo>
                    <a:cubicBezTo>
                      <a:pt x="27" y="1"/>
                      <a:pt x="26" y="0"/>
                      <a:pt x="24" y="0"/>
                    </a:cubicBezTo>
                    <a:cubicBezTo>
                      <a:pt x="23" y="0"/>
                      <a:pt x="22" y="1"/>
                      <a:pt x="22" y="2"/>
                    </a:cubicBezTo>
                    <a:cubicBezTo>
                      <a:pt x="22" y="3"/>
                      <a:pt x="21" y="5"/>
                      <a:pt x="21" y="7"/>
                    </a:cubicBezTo>
                    <a:cubicBezTo>
                      <a:pt x="21" y="7"/>
                      <a:pt x="21" y="8"/>
                      <a:pt x="21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4" y="5"/>
                      <a:pt x="13" y="3"/>
                      <a:pt x="13" y="2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9" y="0"/>
                      <a:pt x="8" y="1"/>
                      <a:pt x="8" y="2"/>
                    </a:cubicBezTo>
                    <a:cubicBezTo>
                      <a:pt x="8" y="3"/>
                      <a:pt x="7" y="5"/>
                      <a:pt x="7" y="7"/>
                    </a:cubicBezTo>
                    <a:cubicBezTo>
                      <a:pt x="7" y="7"/>
                      <a:pt x="7" y="8"/>
                      <a:pt x="7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5" y="34"/>
                      <a:pt x="35" y="34"/>
                      <a:pt x="35" y="33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5" y="8"/>
                      <a:pt x="34" y="8"/>
                    </a:cubicBezTo>
                    <a:close/>
                    <a:moveTo>
                      <a:pt x="22" y="7"/>
                    </a:moveTo>
                    <a:cubicBezTo>
                      <a:pt x="22" y="5"/>
                      <a:pt x="22" y="3"/>
                      <a:pt x="23" y="2"/>
                    </a:cubicBezTo>
                    <a:cubicBezTo>
                      <a:pt x="23" y="1"/>
                      <a:pt x="24" y="1"/>
                      <a:pt x="24" y="1"/>
                    </a:cubicBezTo>
                    <a:cubicBezTo>
                      <a:pt x="25" y="1"/>
                      <a:pt x="26" y="1"/>
                      <a:pt x="26" y="2"/>
                    </a:cubicBezTo>
                    <a:cubicBezTo>
                      <a:pt x="26" y="3"/>
                      <a:pt x="27" y="5"/>
                      <a:pt x="27" y="7"/>
                    </a:cubicBezTo>
                    <a:cubicBezTo>
                      <a:pt x="27" y="7"/>
                      <a:pt x="27" y="8"/>
                      <a:pt x="27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8"/>
                      <a:pt x="22" y="7"/>
                      <a:pt x="22" y="7"/>
                    </a:cubicBezTo>
                    <a:close/>
                    <a:moveTo>
                      <a:pt x="8" y="7"/>
                    </a:moveTo>
                    <a:cubicBezTo>
                      <a:pt x="8" y="5"/>
                      <a:pt x="9" y="3"/>
                      <a:pt x="9" y="2"/>
                    </a:cubicBezTo>
                    <a:cubicBezTo>
                      <a:pt x="9" y="1"/>
                      <a:pt x="10" y="1"/>
                      <a:pt x="11" y="1"/>
                    </a:cubicBezTo>
                    <a:cubicBezTo>
                      <a:pt x="11" y="1"/>
                      <a:pt x="12" y="1"/>
                      <a:pt x="12" y="2"/>
                    </a:cubicBezTo>
                    <a:cubicBezTo>
                      <a:pt x="13" y="3"/>
                      <a:pt x="13" y="5"/>
                      <a:pt x="13" y="7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7"/>
                      <a:pt x="8" y="7"/>
                    </a:cubicBezTo>
                    <a:close/>
                    <a:moveTo>
                      <a:pt x="33" y="32"/>
                    </a:moveTo>
                    <a:cubicBezTo>
                      <a:pt x="33" y="32"/>
                      <a:pt x="32" y="32"/>
                      <a:pt x="32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5"/>
                      <a:pt x="2" y="15"/>
                      <a:pt x="3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3" y="15"/>
                      <a:pt x="33" y="16"/>
                    </a:cubicBezTo>
                    <a:lnTo>
                      <a:pt x="33" y="3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7"/>
              <p:cNvSpPr/>
              <p:nvPr/>
            </p:nvSpPr>
            <p:spPr bwMode="auto">
              <a:xfrm>
                <a:off x="8912386" y="612352"/>
                <a:ext cx="371475" cy="147637"/>
              </a:xfrm>
              <a:custGeom>
                <a:avLst/>
                <a:gdLst>
                  <a:gd name="T0" fmla="*/ 33 w 33"/>
                  <a:gd name="T1" fmla="*/ 0 h 13"/>
                  <a:gd name="T2" fmla="*/ 29 w 33"/>
                  <a:gd name="T3" fmla="*/ 0 h 13"/>
                  <a:gd name="T4" fmla="*/ 29 w 33"/>
                  <a:gd name="T5" fmla="*/ 7 h 13"/>
                  <a:gd name="T6" fmla="*/ 27 w 33"/>
                  <a:gd name="T7" fmla="*/ 8 h 13"/>
                  <a:gd name="T8" fmla="*/ 6 w 33"/>
                  <a:gd name="T9" fmla="*/ 8 h 13"/>
                  <a:gd name="T10" fmla="*/ 4 w 33"/>
                  <a:gd name="T11" fmla="*/ 7 h 13"/>
                  <a:gd name="T12" fmla="*/ 4 w 33"/>
                  <a:gd name="T13" fmla="*/ 0 h 13"/>
                  <a:gd name="T14" fmla="*/ 0 w 33"/>
                  <a:gd name="T15" fmla="*/ 0 h 13"/>
                  <a:gd name="T16" fmla="*/ 0 w 33"/>
                  <a:gd name="T17" fmla="*/ 7 h 13"/>
                  <a:gd name="T18" fmla="*/ 6 w 33"/>
                  <a:gd name="T19" fmla="*/ 13 h 13"/>
                  <a:gd name="T20" fmla="*/ 27 w 33"/>
                  <a:gd name="T21" fmla="*/ 13 h 13"/>
                  <a:gd name="T22" fmla="*/ 33 w 33"/>
                  <a:gd name="T23" fmla="*/ 7 h 13"/>
                  <a:gd name="T24" fmla="*/ 33 w 33"/>
                  <a:gd name="T2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13">
                    <a:moveTo>
                      <a:pt x="33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9" y="8"/>
                      <a:pt x="28" y="8"/>
                      <a:pt x="27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8"/>
                      <a:pt x="4" y="8"/>
                      <a:pt x="4" y="7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10"/>
                      <a:pt x="2" y="13"/>
                      <a:pt x="6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3"/>
                      <a:pt x="33" y="10"/>
                      <a:pt x="33" y="7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8"/>
              <p:cNvSpPr/>
              <p:nvPr/>
            </p:nvSpPr>
            <p:spPr bwMode="auto">
              <a:xfrm>
                <a:off x="8990174" y="421852"/>
                <a:ext cx="214313" cy="258762"/>
              </a:xfrm>
              <a:custGeom>
                <a:avLst/>
                <a:gdLst>
                  <a:gd name="T0" fmla="*/ 7 w 19"/>
                  <a:gd name="T1" fmla="*/ 1 h 23"/>
                  <a:gd name="T2" fmla="*/ 6 w 19"/>
                  <a:gd name="T3" fmla="*/ 1 h 23"/>
                  <a:gd name="T4" fmla="*/ 6 w 19"/>
                  <a:gd name="T5" fmla="*/ 13 h 23"/>
                  <a:gd name="T6" fmla="*/ 2 w 19"/>
                  <a:gd name="T7" fmla="*/ 13 h 23"/>
                  <a:gd name="T8" fmla="*/ 1 w 19"/>
                  <a:gd name="T9" fmla="*/ 14 h 23"/>
                  <a:gd name="T10" fmla="*/ 4 w 19"/>
                  <a:gd name="T11" fmla="*/ 17 h 23"/>
                  <a:gd name="T12" fmla="*/ 6 w 19"/>
                  <a:gd name="T13" fmla="*/ 19 h 23"/>
                  <a:gd name="T14" fmla="*/ 8 w 19"/>
                  <a:gd name="T15" fmla="*/ 22 h 23"/>
                  <a:gd name="T16" fmla="*/ 10 w 19"/>
                  <a:gd name="T17" fmla="*/ 22 h 23"/>
                  <a:gd name="T18" fmla="*/ 13 w 19"/>
                  <a:gd name="T19" fmla="*/ 19 h 23"/>
                  <a:gd name="T20" fmla="*/ 15 w 19"/>
                  <a:gd name="T21" fmla="*/ 17 h 23"/>
                  <a:gd name="T22" fmla="*/ 18 w 19"/>
                  <a:gd name="T23" fmla="*/ 14 h 23"/>
                  <a:gd name="T24" fmla="*/ 17 w 19"/>
                  <a:gd name="T25" fmla="*/ 13 h 23"/>
                  <a:gd name="T26" fmla="*/ 13 w 19"/>
                  <a:gd name="T27" fmla="*/ 13 h 23"/>
                  <a:gd name="T28" fmla="*/ 13 w 19"/>
                  <a:gd name="T29" fmla="*/ 1 h 23"/>
                  <a:gd name="T30" fmla="*/ 12 w 19"/>
                  <a:gd name="T31" fmla="*/ 0 h 23"/>
                  <a:gd name="T32" fmla="*/ 7 w 19"/>
                  <a:gd name="T3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9" h="23">
                    <a:moveTo>
                      <a:pt x="7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3"/>
                      <a:pt x="0" y="13"/>
                      <a:pt x="1" y="14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8"/>
                      <a:pt x="5" y="19"/>
                      <a:pt x="6" y="19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9" y="23"/>
                      <a:pt x="10" y="23"/>
                      <a:pt x="10" y="22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4" y="19"/>
                      <a:pt x="15" y="18"/>
                      <a:pt x="15" y="17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3"/>
                      <a:pt x="18" y="13"/>
                      <a:pt x="17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2" y="0"/>
                      <a:pt x="12" y="0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9"/>
              <p:cNvSpPr/>
              <p:nvPr/>
            </p:nvSpPr>
            <p:spPr bwMode="auto">
              <a:xfrm>
                <a:off x="8912386" y="963189"/>
                <a:ext cx="212725" cy="360362"/>
              </a:xfrm>
              <a:custGeom>
                <a:avLst/>
                <a:gdLst>
                  <a:gd name="T0" fmla="*/ 18 w 19"/>
                  <a:gd name="T1" fmla="*/ 30 h 32"/>
                  <a:gd name="T2" fmla="*/ 16 w 19"/>
                  <a:gd name="T3" fmla="*/ 30 h 32"/>
                  <a:gd name="T4" fmla="*/ 13 w 19"/>
                  <a:gd name="T5" fmla="*/ 27 h 32"/>
                  <a:gd name="T6" fmla="*/ 13 w 19"/>
                  <a:gd name="T7" fmla="*/ 23 h 32"/>
                  <a:gd name="T8" fmla="*/ 13 w 19"/>
                  <a:gd name="T9" fmla="*/ 23 h 32"/>
                  <a:gd name="T10" fmla="*/ 13 w 19"/>
                  <a:gd name="T11" fmla="*/ 23 h 32"/>
                  <a:gd name="T12" fmla="*/ 13 w 19"/>
                  <a:gd name="T13" fmla="*/ 21 h 32"/>
                  <a:gd name="T14" fmla="*/ 10 w 19"/>
                  <a:gd name="T15" fmla="*/ 21 h 32"/>
                  <a:gd name="T16" fmla="*/ 7 w 19"/>
                  <a:gd name="T17" fmla="*/ 21 h 32"/>
                  <a:gd name="T18" fmla="*/ 7 w 19"/>
                  <a:gd name="T19" fmla="*/ 21 h 32"/>
                  <a:gd name="T20" fmla="*/ 7 w 19"/>
                  <a:gd name="T21" fmla="*/ 21 h 32"/>
                  <a:gd name="T22" fmla="*/ 6 w 19"/>
                  <a:gd name="T23" fmla="*/ 20 h 32"/>
                  <a:gd name="T24" fmla="*/ 5 w 19"/>
                  <a:gd name="T25" fmla="*/ 18 h 32"/>
                  <a:gd name="T26" fmla="*/ 6 w 19"/>
                  <a:gd name="T27" fmla="*/ 15 h 32"/>
                  <a:gd name="T28" fmla="*/ 7 w 19"/>
                  <a:gd name="T29" fmla="*/ 13 h 32"/>
                  <a:gd name="T30" fmla="*/ 7 w 19"/>
                  <a:gd name="T31" fmla="*/ 13 h 32"/>
                  <a:gd name="T32" fmla="*/ 7 w 19"/>
                  <a:gd name="T33" fmla="*/ 12 h 32"/>
                  <a:gd name="T34" fmla="*/ 8 w 19"/>
                  <a:gd name="T35" fmla="*/ 12 h 32"/>
                  <a:gd name="T36" fmla="*/ 9 w 19"/>
                  <a:gd name="T37" fmla="*/ 10 h 32"/>
                  <a:gd name="T38" fmla="*/ 9 w 19"/>
                  <a:gd name="T39" fmla="*/ 10 h 32"/>
                  <a:gd name="T40" fmla="*/ 9 w 19"/>
                  <a:gd name="T41" fmla="*/ 10 h 32"/>
                  <a:gd name="T42" fmla="*/ 14 w 19"/>
                  <a:gd name="T43" fmla="*/ 1 h 32"/>
                  <a:gd name="T44" fmla="*/ 14 w 19"/>
                  <a:gd name="T45" fmla="*/ 1 h 32"/>
                  <a:gd name="T46" fmla="*/ 14 w 19"/>
                  <a:gd name="T47" fmla="*/ 1 h 32"/>
                  <a:gd name="T48" fmla="*/ 15 w 19"/>
                  <a:gd name="T49" fmla="*/ 1 h 32"/>
                  <a:gd name="T50" fmla="*/ 13 w 19"/>
                  <a:gd name="T51" fmla="*/ 0 h 32"/>
                  <a:gd name="T52" fmla="*/ 10 w 19"/>
                  <a:gd name="T53" fmla="*/ 2 h 32"/>
                  <a:gd name="T54" fmla="*/ 8 w 19"/>
                  <a:gd name="T55" fmla="*/ 6 h 32"/>
                  <a:gd name="T56" fmla="*/ 3 w 19"/>
                  <a:gd name="T57" fmla="*/ 15 h 32"/>
                  <a:gd name="T58" fmla="*/ 1 w 19"/>
                  <a:gd name="T59" fmla="*/ 18 h 32"/>
                  <a:gd name="T60" fmla="*/ 0 w 19"/>
                  <a:gd name="T61" fmla="*/ 20 h 32"/>
                  <a:gd name="T62" fmla="*/ 1 w 19"/>
                  <a:gd name="T63" fmla="*/ 23 h 32"/>
                  <a:gd name="T64" fmla="*/ 3 w 19"/>
                  <a:gd name="T65" fmla="*/ 23 h 32"/>
                  <a:gd name="T66" fmla="*/ 7 w 19"/>
                  <a:gd name="T67" fmla="*/ 23 h 32"/>
                  <a:gd name="T68" fmla="*/ 7 w 19"/>
                  <a:gd name="T69" fmla="*/ 30 h 32"/>
                  <a:gd name="T70" fmla="*/ 9 w 19"/>
                  <a:gd name="T71" fmla="*/ 32 h 32"/>
                  <a:gd name="T72" fmla="*/ 16 w 19"/>
                  <a:gd name="T73" fmla="*/ 32 h 32"/>
                  <a:gd name="T74" fmla="*/ 19 w 19"/>
                  <a:gd name="T75" fmla="*/ 30 h 32"/>
                  <a:gd name="T76" fmla="*/ 18 w 19"/>
                  <a:gd name="T77" fmla="*/ 3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2">
                    <a:moveTo>
                      <a:pt x="18" y="30"/>
                    </a:moveTo>
                    <a:cubicBezTo>
                      <a:pt x="16" y="30"/>
                      <a:pt x="16" y="30"/>
                      <a:pt x="16" y="30"/>
                    </a:cubicBezTo>
                    <a:cubicBezTo>
                      <a:pt x="14" y="30"/>
                      <a:pt x="13" y="29"/>
                      <a:pt x="13" y="27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9" y="21"/>
                      <a:pt x="8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0"/>
                      <a:pt x="6" y="20"/>
                      <a:pt x="6" y="20"/>
                    </a:cubicBezTo>
                    <a:cubicBezTo>
                      <a:pt x="5" y="20"/>
                      <a:pt x="5" y="19"/>
                      <a:pt x="5" y="18"/>
                    </a:cubicBezTo>
                    <a:cubicBezTo>
                      <a:pt x="5" y="17"/>
                      <a:pt x="5" y="16"/>
                      <a:pt x="6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12"/>
                      <a:pt x="8" y="11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7"/>
                      <a:pt x="13" y="4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0"/>
                      <a:pt x="11" y="1"/>
                      <a:pt x="10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8"/>
                      <a:pt x="4" y="12"/>
                      <a:pt x="3" y="15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0" y="19"/>
                      <a:pt x="0" y="20"/>
                      <a:pt x="0" y="20"/>
                    </a:cubicBezTo>
                    <a:cubicBezTo>
                      <a:pt x="0" y="21"/>
                      <a:pt x="0" y="22"/>
                      <a:pt x="1" y="23"/>
                    </a:cubicBezTo>
                    <a:cubicBezTo>
                      <a:pt x="1" y="23"/>
                      <a:pt x="2" y="23"/>
                      <a:pt x="3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8" y="32"/>
                      <a:pt x="9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7" y="32"/>
                      <a:pt x="18" y="31"/>
                      <a:pt x="19" y="30"/>
                    </a:cubicBezTo>
                    <a:cubicBezTo>
                      <a:pt x="18" y="30"/>
                      <a:pt x="18" y="30"/>
                      <a:pt x="18" y="3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10"/>
              <p:cNvSpPr/>
              <p:nvPr/>
            </p:nvSpPr>
            <p:spPr bwMode="auto">
              <a:xfrm>
                <a:off x="8979061" y="928264"/>
                <a:ext cx="304800" cy="361950"/>
              </a:xfrm>
              <a:custGeom>
                <a:avLst/>
                <a:gdLst>
                  <a:gd name="T0" fmla="*/ 26 w 27"/>
                  <a:gd name="T1" fmla="*/ 18 h 32"/>
                  <a:gd name="T2" fmla="*/ 26 w 27"/>
                  <a:gd name="T3" fmla="*/ 18 h 32"/>
                  <a:gd name="T4" fmla="*/ 24 w 27"/>
                  <a:gd name="T5" fmla="*/ 16 h 32"/>
                  <a:gd name="T6" fmla="*/ 18 w 27"/>
                  <a:gd name="T7" fmla="*/ 5 h 32"/>
                  <a:gd name="T8" fmla="*/ 16 w 27"/>
                  <a:gd name="T9" fmla="*/ 2 h 32"/>
                  <a:gd name="T10" fmla="*/ 13 w 27"/>
                  <a:gd name="T11" fmla="*/ 0 h 32"/>
                  <a:gd name="T12" fmla="*/ 11 w 27"/>
                  <a:gd name="T13" fmla="*/ 2 h 32"/>
                  <a:gd name="T14" fmla="*/ 9 w 27"/>
                  <a:gd name="T15" fmla="*/ 4 h 32"/>
                  <a:gd name="T16" fmla="*/ 9 w 27"/>
                  <a:gd name="T17" fmla="*/ 5 h 32"/>
                  <a:gd name="T18" fmla="*/ 9 w 27"/>
                  <a:gd name="T19" fmla="*/ 5 h 32"/>
                  <a:gd name="T20" fmla="*/ 9 w 27"/>
                  <a:gd name="T21" fmla="*/ 5 h 32"/>
                  <a:gd name="T22" fmla="*/ 4 w 27"/>
                  <a:gd name="T23" fmla="*/ 13 h 32"/>
                  <a:gd name="T24" fmla="*/ 4 w 27"/>
                  <a:gd name="T25" fmla="*/ 13 h 32"/>
                  <a:gd name="T26" fmla="*/ 4 w 27"/>
                  <a:gd name="T27" fmla="*/ 13 h 32"/>
                  <a:gd name="T28" fmla="*/ 2 w 27"/>
                  <a:gd name="T29" fmla="*/ 16 h 32"/>
                  <a:gd name="T30" fmla="*/ 1 w 27"/>
                  <a:gd name="T31" fmla="*/ 17 h 32"/>
                  <a:gd name="T32" fmla="*/ 1 w 27"/>
                  <a:gd name="T33" fmla="*/ 18 h 32"/>
                  <a:gd name="T34" fmla="*/ 1 w 27"/>
                  <a:gd name="T35" fmla="*/ 18 h 32"/>
                  <a:gd name="T36" fmla="*/ 1 w 27"/>
                  <a:gd name="T37" fmla="*/ 18 h 32"/>
                  <a:gd name="T38" fmla="*/ 0 w 27"/>
                  <a:gd name="T39" fmla="*/ 21 h 32"/>
                  <a:gd name="T40" fmla="*/ 1 w 27"/>
                  <a:gd name="T41" fmla="*/ 22 h 32"/>
                  <a:gd name="T42" fmla="*/ 1 w 27"/>
                  <a:gd name="T43" fmla="*/ 22 h 32"/>
                  <a:gd name="T44" fmla="*/ 1 w 27"/>
                  <a:gd name="T45" fmla="*/ 23 h 32"/>
                  <a:gd name="T46" fmla="*/ 4 w 27"/>
                  <a:gd name="T47" fmla="*/ 23 h 32"/>
                  <a:gd name="T48" fmla="*/ 7 w 27"/>
                  <a:gd name="T49" fmla="*/ 23 h 32"/>
                  <a:gd name="T50" fmla="*/ 7 w 27"/>
                  <a:gd name="T51" fmla="*/ 23 h 32"/>
                  <a:gd name="T52" fmla="*/ 8 w 27"/>
                  <a:gd name="T53" fmla="*/ 23 h 32"/>
                  <a:gd name="T54" fmla="*/ 8 w 27"/>
                  <a:gd name="T55" fmla="*/ 26 h 32"/>
                  <a:gd name="T56" fmla="*/ 8 w 27"/>
                  <a:gd name="T57" fmla="*/ 26 h 32"/>
                  <a:gd name="T58" fmla="*/ 8 w 27"/>
                  <a:gd name="T59" fmla="*/ 26 h 32"/>
                  <a:gd name="T60" fmla="*/ 8 w 27"/>
                  <a:gd name="T61" fmla="*/ 30 h 32"/>
                  <a:gd name="T62" fmla="*/ 10 w 27"/>
                  <a:gd name="T63" fmla="*/ 32 h 32"/>
                  <a:gd name="T64" fmla="*/ 12 w 27"/>
                  <a:gd name="T65" fmla="*/ 32 h 32"/>
                  <a:gd name="T66" fmla="*/ 12 w 27"/>
                  <a:gd name="T67" fmla="*/ 32 h 32"/>
                  <a:gd name="T68" fmla="*/ 13 w 27"/>
                  <a:gd name="T69" fmla="*/ 32 h 32"/>
                  <a:gd name="T70" fmla="*/ 17 w 27"/>
                  <a:gd name="T71" fmla="*/ 32 h 32"/>
                  <a:gd name="T72" fmla="*/ 19 w 27"/>
                  <a:gd name="T73" fmla="*/ 30 h 32"/>
                  <a:gd name="T74" fmla="*/ 19 w 27"/>
                  <a:gd name="T75" fmla="*/ 25 h 32"/>
                  <a:gd name="T76" fmla="*/ 19 w 27"/>
                  <a:gd name="T77" fmla="*/ 25 h 32"/>
                  <a:gd name="T78" fmla="*/ 19 w 27"/>
                  <a:gd name="T79" fmla="*/ 24 h 32"/>
                  <a:gd name="T80" fmla="*/ 19 w 27"/>
                  <a:gd name="T81" fmla="*/ 23 h 32"/>
                  <a:gd name="T82" fmla="*/ 19 w 27"/>
                  <a:gd name="T83" fmla="*/ 23 h 32"/>
                  <a:gd name="T84" fmla="*/ 19 w 27"/>
                  <a:gd name="T85" fmla="*/ 23 h 32"/>
                  <a:gd name="T86" fmla="*/ 20 w 27"/>
                  <a:gd name="T87" fmla="*/ 23 h 32"/>
                  <a:gd name="T88" fmla="*/ 20 w 27"/>
                  <a:gd name="T89" fmla="*/ 23 h 32"/>
                  <a:gd name="T90" fmla="*/ 20 w 27"/>
                  <a:gd name="T91" fmla="*/ 23 h 32"/>
                  <a:gd name="T92" fmla="*/ 23 w 27"/>
                  <a:gd name="T93" fmla="*/ 23 h 32"/>
                  <a:gd name="T94" fmla="*/ 27 w 27"/>
                  <a:gd name="T95" fmla="*/ 21 h 32"/>
                  <a:gd name="T96" fmla="*/ 26 w 27"/>
                  <a:gd name="T97" fmla="*/ 1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" h="32">
                    <a:moveTo>
                      <a:pt x="26" y="18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3" y="13"/>
                      <a:pt x="20" y="8"/>
                      <a:pt x="18" y="5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0"/>
                      <a:pt x="11" y="1"/>
                      <a:pt x="11" y="2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7"/>
                      <a:pt x="6" y="10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3" y="14"/>
                      <a:pt x="3" y="15"/>
                      <a:pt x="2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0" y="19"/>
                      <a:pt x="0" y="20"/>
                      <a:pt x="0" y="21"/>
                    </a:cubicBezTo>
                    <a:cubicBezTo>
                      <a:pt x="0" y="21"/>
                      <a:pt x="0" y="22"/>
                      <a:pt x="1" y="22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2" y="23"/>
                      <a:pt x="3" y="23"/>
                      <a:pt x="4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1"/>
                      <a:pt x="9" y="32"/>
                      <a:pt x="10" y="32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8" y="32"/>
                      <a:pt x="19" y="31"/>
                      <a:pt x="19" y="30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6" y="23"/>
                      <a:pt x="27" y="22"/>
                      <a:pt x="27" y="21"/>
                    </a:cubicBezTo>
                    <a:cubicBezTo>
                      <a:pt x="27" y="20"/>
                      <a:pt x="27" y="19"/>
                      <a:pt x="26" y="1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11"/>
              <p:cNvSpPr>
                <a:spLocks noEditPoints="1"/>
              </p:cNvSpPr>
              <p:nvPr/>
            </p:nvSpPr>
            <p:spPr bwMode="auto">
              <a:xfrm>
                <a:off x="8912386" y="2857077"/>
                <a:ext cx="371475" cy="123825"/>
              </a:xfrm>
              <a:custGeom>
                <a:avLst/>
                <a:gdLst>
                  <a:gd name="T0" fmla="*/ 33 w 33"/>
                  <a:gd name="T1" fmla="*/ 9 h 11"/>
                  <a:gd name="T2" fmla="*/ 31 w 33"/>
                  <a:gd name="T3" fmla="*/ 2 h 11"/>
                  <a:gd name="T4" fmla="*/ 28 w 33"/>
                  <a:gd name="T5" fmla="*/ 0 h 11"/>
                  <a:gd name="T6" fmla="*/ 5 w 33"/>
                  <a:gd name="T7" fmla="*/ 0 h 11"/>
                  <a:gd name="T8" fmla="*/ 2 w 33"/>
                  <a:gd name="T9" fmla="*/ 2 h 11"/>
                  <a:gd name="T10" fmla="*/ 0 w 33"/>
                  <a:gd name="T11" fmla="*/ 9 h 11"/>
                  <a:gd name="T12" fmla="*/ 1 w 33"/>
                  <a:gd name="T13" fmla="*/ 11 h 11"/>
                  <a:gd name="T14" fmla="*/ 31 w 33"/>
                  <a:gd name="T15" fmla="*/ 11 h 11"/>
                  <a:gd name="T16" fmla="*/ 33 w 33"/>
                  <a:gd name="T17" fmla="*/ 9 h 11"/>
                  <a:gd name="T18" fmla="*/ 29 w 33"/>
                  <a:gd name="T19" fmla="*/ 10 h 11"/>
                  <a:gd name="T20" fmla="*/ 4 w 33"/>
                  <a:gd name="T21" fmla="*/ 10 h 11"/>
                  <a:gd name="T22" fmla="*/ 3 w 33"/>
                  <a:gd name="T23" fmla="*/ 9 h 11"/>
                  <a:gd name="T24" fmla="*/ 3 w 33"/>
                  <a:gd name="T25" fmla="*/ 8 h 11"/>
                  <a:gd name="T26" fmla="*/ 4 w 33"/>
                  <a:gd name="T27" fmla="*/ 3 h 11"/>
                  <a:gd name="T28" fmla="*/ 7 w 33"/>
                  <a:gd name="T29" fmla="*/ 1 h 11"/>
                  <a:gd name="T30" fmla="*/ 26 w 33"/>
                  <a:gd name="T31" fmla="*/ 1 h 11"/>
                  <a:gd name="T32" fmla="*/ 29 w 33"/>
                  <a:gd name="T33" fmla="*/ 3 h 11"/>
                  <a:gd name="T34" fmla="*/ 30 w 33"/>
                  <a:gd name="T35" fmla="*/ 8 h 11"/>
                  <a:gd name="T36" fmla="*/ 30 w 33"/>
                  <a:gd name="T37" fmla="*/ 9 h 11"/>
                  <a:gd name="T38" fmla="*/ 29 w 33"/>
                  <a:gd name="T3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3" h="11">
                    <a:moveTo>
                      <a:pt x="33" y="9"/>
                    </a:moveTo>
                    <a:cubicBezTo>
                      <a:pt x="31" y="2"/>
                      <a:pt x="31" y="2"/>
                      <a:pt x="31" y="2"/>
                    </a:cubicBezTo>
                    <a:cubicBezTo>
                      <a:pt x="30" y="1"/>
                      <a:pt x="29" y="0"/>
                      <a:pt x="2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2" y="1"/>
                      <a:pt x="2" y="2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0" y="11"/>
                      <a:pt x="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1"/>
                      <a:pt x="33" y="10"/>
                      <a:pt x="33" y="9"/>
                    </a:cubicBezTo>
                    <a:close/>
                    <a:moveTo>
                      <a:pt x="29" y="10"/>
                    </a:moveTo>
                    <a:cubicBezTo>
                      <a:pt x="4" y="10"/>
                      <a:pt x="4" y="10"/>
                      <a:pt x="4" y="10"/>
                    </a:cubicBezTo>
                    <a:cubicBezTo>
                      <a:pt x="3" y="10"/>
                      <a:pt x="3" y="9"/>
                      <a:pt x="3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2"/>
                      <a:pt x="6" y="1"/>
                      <a:pt x="7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1"/>
                      <a:pt x="28" y="2"/>
                      <a:pt x="29" y="3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30" y="8"/>
                      <a:pt x="30" y="8"/>
                      <a:pt x="30" y="9"/>
                    </a:cubicBezTo>
                    <a:cubicBezTo>
                      <a:pt x="30" y="9"/>
                      <a:pt x="30" y="10"/>
                      <a:pt x="29" y="1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12"/>
              <p:cNvSpPr>
                <a:spLocks noEditPoints="1"/>
              </p:cNvSpPr>
              <p:nvPr/>
            </p:nvSpPr>
            <p:spPr bwMode="auto">
              <a:xfrm>
                <a:off x="8945724" y="2868189"/>
                <a:ext cx="304800" cy="101600"/>
              </a:xfrm>
              <a:custGeom>
                <a:avLst/>
                <a:gdLst>
                  <a:gd name="T0" fmla="*/ 23 w 27"/>
                  <a:gd name="T1" fmla="*/ 0 h 9"/>
                  <a:gd name="T2" fmla="*/ 4 w 27"/>
                  <a:gd name="T3" fmla="*/ 0 h 9"/>
                  <a:gd name="T4" fmla="*/ 1 w 27"/>
                  <a:gd name="T5" fmla="*/ 2 h 9"/>
                  <a:gd name="T6" fmla="*/ 0 w 27"/>
                  <a:gd name="T7" fmla="*/ 7 h 9"/>
                  <a:gd name="T8" fmla="*/ 0 w 27"/>
                  <a:gd name="T9" fmla="*/ 8 h 9"/>
                  <a:gd name="T10" fmla="*/ 1 w 27"/>
                  <a:gd name="T11" fmla="*/ 9 h 9"/>
                  <a:gd name="T12" fmla="*/ 26 w 27"/>
                  <a:gd name="T13" fmla="*/ 9 h 9"/>
                  <a:gd name="T14" fmla="*/ 27 w 27"/>
                  <a:gd name="T15" fmla="*/ 8 h 9"/>
                  <a:gd name="T16" fmla="*/ 27 w 27"/>
                  <a:gd name="T17" fmla="*/ 7 h 9"/>
                  <a:gd name="T18" fmla="*/ 25 w 27"/>
                  <a:gd name="T19" fmla="*/ 2 h 9"/>
                  <a:gd name="T20" fmla="*/ 23 w 27"/>
                  <a:gd name="T21" fmla="*/ 0 h 9"/>
                  <a:gd name="T22" fmla="*/ 16 w 27"/>
                  <a:gd name="T23" fmla="*/ 8 h 9"/>
                  <a:gd name="T24" fmla="*/ 11 w 27"/>
                  <a:gd name="T25" fmla="*/ 8 h 9"/>
                  <a:gd name="T26" fmla="*/ 10 w 27"/>
                  <a:gd name="T27" fmla="*/ 7 h 9"/>
                  <a:gd name="T28" fmla="*/ 10 w 27"/>
                  <a:gd name="T29" fmla="*/ 7 h 9"/>
                  <a:gd name="T30" fmla="*/ 10 w 27"/>
                  <a:gd name="T31" fmla="*/ 6 h 9"/>
                  <a:gd name="T32" fmla="*/ 12 w 27"/>
                  <a:gd name="T33" fmla="*/ 5 h 9"/>
                  <a:gd name="T34" fmla="*/ 15 w 27"/>
                  <a:gd name="T35" fmla="*/ 5 h 9"/>
                  <a:gd name="T36" fmla="*/ 16 w 27"/>
                  <a:gd name="T37" fmla="*/ 6 h 9"/>
                  <a:gd name="T38" fmla="*/ 16 w 27"/>
                  <a:gd name="T39" fmla="*/ 7 h 9"/>
                  <a:gd name="T40" fmla="*/ 16 w 27"/>
                  <a:gd name="T41" fmla="*/ 7 h 9"/>
                  <a:gd name="T42" fmla="*/ 16 w 27"/>
                  <a:gd name="T43" fmla="*/ 7 h 9"/>
                  <a:gd name="T44" fmla="*/ 16 w 27"/>
                  <a:gd name="T45" fmla="*/ 7 h 9"/>
                  <a:gd name="T46" fmla="*/ 16 w 27"/>
                  <a:gd name="T4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7" h="9">
                    <a:moveTo>
                      <a:pt x="23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1"/>
                      <a:pt x="1" y="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1" y="9"/>
                      <a:pt x="1" y="9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6" y="9"/>
                      <a:pt x="27" y="8"/>
                      <a:pt x="27" y="8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  <a:moveTo>
                      <a:pt x="16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6"/>
                      <a:pt x="11" y="6"/>
                      <a:pt x="12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6"/>
                      <a:pt x="16" y="6"/>
                      <a:pt x="16" y="6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8"/>
                      <a:pt x="16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13"/>
              <p:cNvSpPr>
                <a:spLocks noEditPoints="1"/>
              </p:cNvSpPr>
              <p:nvPr/>
            </p:nvSpPr>
            <p:spPr bwMode="auto">
              <a:xfrm>
                <a:off x="8934611" y="2642764"/>
                <a:ext cx="315913" cy="214312"/>
              </a:xfrm>
              <a:custGeom>
                <a:avLst/>
                <a:gdLst>
                  <a:gd name="T0" fmla="*/ 0 w 199"/>
                  <a:gd name="T1" fmla="*/ 0 h 135"/>
                  <a:gd name="T2" fmla="*/ 0 w 199"/>
                  <a:gd name="T3" fmla="*/ 135 h 135"/>
                  <a:gd name="T4" fmla="*/ 199 w 199"/>
                  <a:gd name="T5" fmla="*/ 135 h 135"/>
                  <a:gd name="T6" fmla="*/ 199 w 199"/>
                  <a:gd name="T7" fmla="*/ 0 h 135"/>
                  <a:gd name="T8" fmla="*/ 0 w 199"/>
                  <a:gd name="T9" fmla="*/ 0 h 135"/>
                  <a:gd name="T10" fmla="*/ 184 w 199"/>
                  <a:gd name="T11" fmla="*/ 114 h 135"/>
                  <a:gd name="T12" fmla="*/ 21 w 199"/>
                  <a:gd name="T13" fmla="*/ 114 h 135"/>
                  <a:gd name="T14" fmla="*/ 21 w 199"/>
                  <a:gd name="T15" fmla="*/ 21 h 135"/>
                  <a:gd name="T16" fmla="*/ 184 w 199"/>
                  <a:gd name="T17" fmla="*/ 21 h 135"/>
                  <a:gd name="T18" fmla="*/ 184 w 199"/>
                  <a:gd name="T19" fmla="*/ 11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9" h="135">
                    <a:moveTo>
                      <a:pt x="0" y="0"/>
                    </a:moveTo>
                    <a:lnTo>
                      <a:pt x="0" y="135"/>
                    </a:lnTo>
                    <a:lnTo>
                      <a:pt x="199" y="135"/>
                    </a:lnTo>
                    <a:lnTo>
                      <a:pt x="199" y="0"/>
                    </a:lnTo>
                    <a:lnTo>
                      <a:pt x="0" y="0"/>
                    </a:lnTo>
                    <a:close/>
                    <a:moveTo>
                      <a:pt x="184" y="114"/>
                    </a:moveTo>
                    <a:lnTo>
                      <a:pt x="21" y="114"/>
                    </a:lnTo>
                    <a:lnTo>
                      <a:pt x="21" y="21"/>
                    </a:lnTo>
                    <a:lnTo>
                      <a:pt x="184" y="21"/>
                    </a:lnTo>
                    <a:lnTo>
                      <a:pt x="184" y="114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14"/>
              <p:cNvSpPr>
                <a:spLocks noEditPoints="1"/>
              </p:cNvSpPr>
              <p:nvPr/>
            </p:nvSpPr>
            <p:spPr bwMode="auto">
              <a:xfrm>
                <a:off x="8923499" y="3263477"/>
                <a:ext cx="349250" cy="428625"/>
              </a:xfrm>
              <a:custGeom>
                <a:avLst/>
                <a:gdLst>
                  <a:gd name="T0" fmla="*/ 25 w 31"/>
                  <a:gd name="T1" fmla="*/ 24 h 38"/>
                  <a:gd name="T2" fmla="*/ 22 w 31"/>
                  <a:gd name="T3" fmla="*/ 4 h 38"/>
                  <a:gd name="T4" fmla="*/ 10 w 31"/>
                  <a:gd name="T5" fmla="*/ 7 h 38"/>
                  <a:gd name="T6" fmla="*/ 8 w 31"/>
                  <a:gd name="T7" fmla="*/ 9 h 38"/>
                  <a:gd name="T8" fmla="*/ 8 w 31"/>
                  <a:gd name="T9" fmla="*/ 26 h 38"/>
                  <a:gd name="T10" fmla="*/ 14 w 31"/>
                  <a:gd name="T11" fmla="*/ 31 h 38"/>
                  <a:gd name="T12" fmla="*/ 14 w 31"/>
                  <a:gd name="T13" fmla="*/ 37 h 38"/>
                  <a:gd name="T14" fmla="*/ 29 w 31"/>
                  <a:gd name="T15" fmla="*/ 38 h 38"/>
                  <a:gd name="T16" fmla="*/ 9 w 31"/>
                  <a:gd name="T17" fmla="*/ 8 h 38"/>
                  <a:gd name="T18" fmla="*/ 8 w 31"/>
                  <a:gd name="T19" fmla="*/ 8 h 38"/>
                  <a:gd name="T20" fmla="*/ 9 w 31"/>
                  <a:gd name="T21" fmla="*/ 8 h 38"/>
                  <a:gd name="T22" fmla="*/ 23 w 31"/>
                  <a:gd name="T23" fmla="*/ 25 h 38"/>
                  <a:gd name="T24" fmla="*/ 19 w 31"/>
                  <a:gd name="T25" fmla="*/ 27 h 38"/>
                  <a:gd name="T26" fmla="*/ 21 w 31"/>
                  <a:gd name="T27" fmla="*/ 25 h 38"/>
                  <a:gd name="T28" fmla="*/ 23 w 31"/>
                  <a:gd name="T29" fmla="*/ 24 h 38"/>
                  <a:gd name="T30" fmla="*/ 10 w 31"/>
                  <a:gd name="T31" fmla="*/ 13 h 38"/>
                  <a:gd name="T32" fmla="*/ 13 w 31"/>
                  <a:gd name="T33" fmla="*/ 24 h 38"/>
                  <a:gd name="T34" fmla="*/ 12 w 31"/>
                  <a:gd name="T35" fmla="*/ 18 h 38"/>
                  <a:gd name="T36" fmla="*/ 11 w 31"/>
                  <a:gd name="T37" fmla="*/ 12 h 38"/>
                  <a:gd name="T38" fmla="*/ 10 w 31"/>
                  <a:gd name="T39" fmla="*/ 10 h 38"/>
                  <a:gd name="T40" fmla="*/ 11 w 31"/>
                  <a:gd name="T41" fmla="*/ 11 h 38"/>
                  <a:gd name="T42" fmla="*/ 17 w 31"/>
                  <a:gd name="T43" fmla="*/ 17 h 38"/>
                  <a:gd name="T44" fmla="*/ 12 w 31"/>
                  <a:gd name="T45" fmla="*/ 11 h 38"/>
                  <a:gd name="T46" fmla="*/ 11 w 31"/>
                  <a:gd name="T47" fmla="*/ 10 h 38"/>
                  <a:gd name="T48" fmla="*/ 12 w 31"/>
                  <a:gd name="T49" fmla="*/ 10 h 38"/>
                  <a:gd name="T50" fmla="*/ 18 w 31"/>
                  <a:gd name="T51" fmla="*/ 11 h 38"/>
                  <a:gd name="T52" fmla="*/ 25 w 31"/>
                  <a:gd name="T53" fmla="*/ 12 h 38"/>
                  <a:gd name="T54" fmla="*/ 14 w 31"/>
                  <a:gd name="T55" fmla="*/ 9 h 38"/>
                  <a:gd name="T56" fmla="*/ 25 w 31"/>
                  <a:gd name="T57" fmla="*/ 10 h 38"/>
                  <a:gd name="T58" fmla="*/ 11 w 31"/>
                  <a:gd name="T59" fmla="*/ 24 h 38"/>
                  <a:gd name="T60" fmla="*/ 14 w 31"/>
                  <a:gd name="T61" fmla="*/ 27 h 38"/>
                  <a:gd name="T62" fmla="*/ 7 w 31"/>
                  <a:gd name="T63" fmla="*/ 21 h 38"/>
                  <a:gd name="T64" fmla="*/ 11 w 31"/>
                  <a:gd name="T65" fmla="*/ 25 h 38"/>
                  <a:gd name="T66" fmla="*/ 19 w 31"/>
                  <a:gd name="T67" fmla="*/ 23 h 38"/>
                  <a:gd name="T68" fmla="*/ 26 w 31"/>
                  <a:gd name="T69" fmla="*/ 10 h 38"/>
                  <a:gd name="T70" fmla="*/ 14 w 31"/>
                  <a:gd name="T71" fmla="*/ 8 h 38"/>
                  <a:gd name="T72" fmla="*/ 28 w 31"/>
                  <a:gd name="T73" fmla="*/ 12 h 38"/>
                  <a:gd name="T74" fmla="*/ 21 w 31"/>
                  <a:gd name="T75" fmla="*/ 24 h 38"/>
                  <a:gd name="T76" fmla="*/ 17 w 31"/>
                  <a:gd name="T77" fmla="*/ 26 h 38"/>
                  <a:gd name="T78" fmla="*/ 12 w 31"/>
                  <a:gd name="T79" fmla="*/ 36 h 38"/>
                  <a:gd name="T80" fmla="*/ 18 w 31"/>
                  <a:gd name="T81" fmla="*/ 28 h 38"/>
                  <a:gd name="T82" fmla="*/ 20 w 31"/>
                  <a:gd name="T83" fmla="*/ 37 h 38"/>
                  <a:gd name="T84" fmla="*/ 15 w 31"/>
                  <a:gd name="T85" fmla="*/ 37 h 38"/>
                  <a:gd name="T86" fmla="*/ 22 w 31"/>
                  <a:gd name="T87" fmla="*/ 26 h 38"/>
                  <a:gd name="T88" fmla="*/ 27 w 31"/>
                  <a:gd name="T89" fmla="*/ 32 h 38"/>
                  <a:gd name="T90" fmla="*/ 6 w 31"/>
                  <a:gd name="T91" fmla="*/ 5 h 38"/>
                  <a:gd name="T92" fmla="*/ 8 w 31"/>
                  <a:gd name="T93" fmla="*/ 4 h 38"/>
                  <a:gd name="T94" fmla="*/ 5 w 31"/>
                  <a:gd name="T95" fmla="*/ 8 h 38"/>
                  <a:gd name="T96" fmla="*/ 2 w 31"/>
                  <a:gd name="T97" fmla="*/ 2 h 38"/>
                  <a:gd name="T98" fmla="*/ 8 w 31"/>
                  <a:gd name="T99" fmla="*/ 0 h 38"/>
                  <a:gd name="T100" fmla="*/ 1 w 31"/>
                  <a:gd name="T101" fmla="*/ 8 h 38"/>
                  <a:gd name="T102" fmla="*/ 4 w 31"/>
                  <a:gd name="T103" fmla="*/ 4 h 38"/>
                  <a:gd name="T104" fmla="*/ 7 w 31"/>
                  <a:gd name="T105" fmla="*/ 2 h 38"/>
                  <a:gd name="T106" fmla="*/ 3 w 31"/>
                  <a:gd name="T107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1" h="38">
                    <a:moveTo>
                      <a:pt x="31" y="36"/>
                    </a:moveTo>
                    <a:cubicBezTo>
                      <a:pt x="28" y="32"/>
                      <a:pt x="28" y="32"/>
                      <a:pt x="28" y="32"/>
                    </a:cubicBezTo>
                    <a:cubicBezTo>
                      <a:pt x="28" y="31"/>
                      <a:pt x="27" y="29"/>
                      <a:pt x="26" y="28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5"/>
                      <a:pt x="25" y="24"/>
                      <a:pt x="25" y="24"/>
                    </a:cubicBezTo>
                    <a:cubicBezTo>
                      <a:pt x="28" y="21"/>
                      <a:pt x="30" y="18"/>
                      <a:pt x="30" y="15"/>
                    </a:cubicBezTo>
                    <a:cubicBezTo>
                      <a:pt x="30" y="14"/>
                      <a:pt x="29" y="13"/>
                      <a:pt x="29" y="12"/>
                    </a:cubicBezTo>
                    <a:cubicBezTo>
                      <a:pt x="29" y="12"/>
                      <a:pt x="29" y="12"/>
                      <a:pt x="29" y="11"/>
                    </a:cubicBezTo>
                    <a:cubicBezTo>
                      <a:pt x="29" y="9"/>
                      <a:pt x="29" y="8"/>
                      <a:pt x="27" y="6"/>
                    </a:cubicBezTo>
                    <a:cubicBezTo>
                      <a:pt x="26" y="5"/>
                      <a:pt x="24" y="4"/>
                      <a:pt x="22" y="4"/>
                    </a:cubicBezTo>
                    <a:cubicBezTo>
                      <a:pt x="19" y="4"/>
                      <a:pt x="15" y="6"/>
                      <a:pt x="12" y="9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9" y="6"/>
                      <a:pt x="9" y="6"/>
                    </a:cubicBezTo>
                    <a:cubicBezTo>
                      <a:pt x="8" y="6"/>
                      <a:pt x="8" y="7"/>
                      <a:pt x="8" y="7"/>
                    </a:cubicBezTo>
                    <a:cubicBezTo>
                      <a:pt x="7" y="7"/>
                      <a:pt x="7" y="8"/>
                      <a:pt x="7" y="8"/>
                    </a:cubicBezTo>
                    <a:cubicBezTo>
                      <a:pt x="7" y="8"/>
                      <a:pt x="7" y="9"/>
                      <a:pt x="8" y="9"/>
                    </a:cubicBezTo>
                    <a:cubicBezTo>
                      <a:pt x="8" y="9"/>
                      <a:pt x="8" y="10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7" y="14"/>
                      <a:pt x="6" y="18"/>
                      <a:pt x="6" y="21"/>
                    </a:cubicBezTo>
                    <a:cubicBezTo>
                      <a:pt x="6" y="23"/>
                      <a:pt x="6" y="25"/>
                      <a:pt x="8" y="26"/>
                    </a:cubicBezTo>
                    <a:cubicBezTo>
                      <a:pt x="9" y="27"/>
                      <a:pt x="11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4" y="28"/>
                    </a:cubicBezTo>
                    <a:cubicBezTo>
                      <a:pt x="14" y="28"/>
                      <a:pt x="15" y="28"/>
                      <a:pt x="16" y="28"/>
                    </a:cubicBezTo>
                    <a:cubicBezTo>
                      <a:pt x="15" y="29"/>
                      <a:pt x="15" y="30"/>
                      <a:pt x="14" y="31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2" y="35"/>
                      <a:pt x="12" y="36"/>
                      <a:pt x="12" y="36"/>
                    </a:cubicBezTo>
                    <a:cubicBezTo>
                      <a:pt x="12" y="36"/>
                      <a:pt x="12" y="37"/>
                      <a:pt x="12" y="37"/>
                    </a:cubicBezTo>
                    <a:cubicBezTo>
                      <a:pt x="12" y="37"/>
                      <a:pt x="13" y="37"/>
                      <a:pt x="13" y="37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4" y="38"/>
                      <a:pt x="15" y="38"/>
                      <a:pt x="15" y="38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1" y="38"/>
                      <a:pt x="23" y="38"/>
                      <a:pt x="24" y="38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30" y="38"/>
                      <a:pt x="30" y="38"/>
                      <a:pt x="30" y="38"/>
                    </a:cubicBezTo>
                    <a:cubicBezTo>
                      <a:pt x="31" y="38"/>
                      <a:pt x="31" y="37"/>
                      <a:pt x="31" y="37"/>
                    </a:cubicBezTo>
                    <a:cubicBezTo>
                      <a:pt x="31" y="37"/>
                      <a:pt x="31" y="36"/>
                      <a:pt x="31" y="36"/>
                    </a:cubicBezTo>
                    <a:close/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8" y="9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7"/>
                      <a:pt x="9" y="7"/>
                      <a:pt x="9" y="7"/>
                    </a:cubicBezTo>
                    <a:cubicBezTo>
                      <a:pt x="9" y="7"/>
                      <a:pt x="9" y="7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lose/>
                    <a:moveTo>
                      <a:pt x="25" y="23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3" y="24"/>
                      <a:pt x="23" y="24"/>
                    </a:cubicBezTo>
                    <a:cubicBezTo>
                      <a:pt x="23" y="24"/>
                      <a:pt x="23" y="25"/>
                      <a:pt x="23" y="25"/>
                    </a:cubicBezTo>
                    <a:cubicBezTo>
                      <a:pt x="23" y="25"/>
                      <a:pt x="23" y="25"/>
                      <a:pt x="23" y="25"/>
                    </a:cubicBezTo>
                    <a:cubicBezTo>
                      <a:pt x="23" y="25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0" y="27"/>
                      <a:pt x="19" y="27"/>
                      <a:pt x="19" y="27"/>
                    </a:cubicBezTo>
                    <a:cubicBezTo>
                      <a:pt x="19" y="27"/>
                      <a:pt x="18" y="27"/>
                      <a:pt x="17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9" y="26"/>
                      <a:pt x="20" y="26"/>
                    </a:cubicBezTo>
                    <a:cubicBezTo>
                      <a:pt x="20" y="26"/>
                      <a:pt x="20" y="26"/>
                      <a:pt x="21" y="25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3"/>
                      <a:pt x="23" y="23"/>
                    </a:cubicBezTo>
                    <a:cubicBezTo>
                      <a:pt x="23" y="23"/>
                      <a:pt x="24" y="23"/>
                      <a:pt x="24" y="23"/>
                    </a:cubicBezTo>
                    <a:cubicBezTo>
                      <a:pt x="26" y="20"/>
                      <a:pt x="28" y="18"/>
                      <a:pt x="29" y="15"/>
                    </a:cubicBezTo>
                    <a:cubicBezTo>
                      <a:pt x="28" y="18"/>
                      <a:pt x="27" y="21"/>
                      <a:pt x="25" y="23"/>
                    </a:cubicBezTo>
                    <a:close/>
                    <a:moveTo>
                      <a:pt x="10" y="13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6" y="8"/>
                      <a:pt x="19" y="7"/>
                      <a:pt x="20" y="7"/>
                    </a:cubicBezTo>
                    <a:cubicBezTo>
                      <a:pt x="22" y="7"/>
                      <a:pt x="23" y="8"/>
                      <a:pt x="24" y="8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1"/>
                      <a:pt x="25" y="11"/>
                      <a:pt x="25" y="12"/>
                    </a:cubicBezTo>
                    <a:cubicBezTo>
                      <a:pt x="25" y="15"/>
                      <a:pt x="24" y="18"/>
                      <a:pt x="21" y="20"/>
                    </a:cubicBezTo>
                    <a:cubicBezTo>
                      <a:pt x="19" y="23"/>
                      <a:pt x="15" y="25"/>
                      <a:pt x="13" y="25"/>
                    </a:cubicBezTo>
                    <a:cubicBezTo>
                      <a:pt x="12" y="25"/>
                      <a:pt x="12" y="25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0" y="24"/>
                    </a:cubicBezTo>
                    <a:cubicBezTo>
                      <a:pt x="10" y="24"/>
                      <a:pt x="10" y="24"/>
                      <a:pt x="9" y="23"/>
                    </a:cubicBezTo>
                    <a:cubicBezTo>
                      <a:pt x="8" y="22"/>
                      <a:pt x="8" y="21"/>
                      <a:pt x="8" y="20"/>
                    </a:cubicBezTo>
                    <a:cubicBezTo>
                      <a:pt x="8" y="18"/>
                      <a:pt x="9" y="16"/>
                      <a:pt x="10" y="13"/>
                    </a:cubicBezTo>
                    <a:close/>
                    <a:moveTo>
                      <a:pt x="14" y="27"/>
                    </a:moveTo>
                    <a:cubicBezTo>
                      <a:pt x="14" y="27"/>
                      <a:pt x="13" y="27"/>
                      <a:pt x="13" y="27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3" y="27"/>
                      <a:pt x="12" y="27"/>
                      <a:pt x="12" y="27"/>
                    </a:cubicBezTo>
                    <a:cubicBezTo>
                      <a:pt x="11" y="27"/>
                      <a:pt x="9" y="26"/>
                      <a:pt x="8" y="25"/>
                    </a:cubicBezTo>
                    <a:cubicBezTo>
                      <a:pt x="7" y="24"/>
                      <a:pt x="7" y="23"/>
                      <a:pt x="7" y="21"/>
                    </a:cubicBezTo>
                    <a:cubicBezTo>
                      <a:pt x="7" y="20"/>
                      <a:pt x="7" y="18"/>
                      <a:pt x="7" y="17"/>
                    </a:cubicBezTo>
                    <a:cubicBezTo>
                      <a:pt x="7" y="18"/>
                      <a:pt x="7" y="19"/>
                      <a:pt x="7" y="20"/>
                    </a:cubicBezTo>
                    <a:cubicBezTo>
                      <a:pt x="7" y="21"/>
                      <a:pt x="7" y="23"/>
                      <a:pt x="8" y="24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5"/>
                      <a:pt x="12" y="25"/>
                      <a:pt x="12" y="26"/>
                    </a:cubicBezTo>
                    <a:cubicBezTo>
                      <a:pt x="12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4" y="26"/>
                      <a:pt x="16" y="25"/>
                      <a:pt x="18" y="24"/>
                    </a:cubicBezTo>
                    <a:cubicBezTo>
                      <a:pt x="19" y="24"/>
                      <a:pt x="19" y="24"/>
                      <a:pt x="19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2" y="22"/>
                      <a:pt x="22" y="21"/>
                    </a:cubicBezTo>
                    <a:cubicBezTo>
                      <a:pt x="25" y="18"/>
                      <a:pt x="26" y="15"/>
                      <a:pt x="26" y="12"/>
                    </a:cubicBezTo>
                    <a:cubicBezTo>
                      <a:pt x="26" y="11"/>
                      <a:pt x="26" y="11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9"/>
                      <a:pt x="26" y="9"/>
                    </a:cubicBezTo>
                    <a:cubicBezTo>
                      <a:pt x="25" y="9"/>
                      <a:pt x="25" y="8"/>
                      <a:pt x="25" y="8"/>
                    </a:cubicBezTo>
                    <a:cubicBezTo>
                      <a:pt x="24" y="7"/>
                      <a:pt x="22" y="6"/>
                      <a:pt x="20" y="6"/>
                    </a:cubicBezTo>
                    <a:cubicBezTo>
                      <a:pt x="18" y="6"/>
                      <a:pt x="16" y="7"/>
                      <a:pt x="14" y="8"/>
                    </a:cubicBezTo>
                    <a:cubicBezTo>
                      <a:pt x="17" y="6"/>
                      <a:pt x="20" y="5"/>
                      <a:pt x="22" y="5"/>
                    </a:cubicBezTo>
                    <a:cubicBezTo>
                      <a:pt x="24" y="5"/>
                      <a:pt x="26" y="6"/>
                      <a:pt x="27" y="7"/>
                    </a:cubicBezTo>
                    <a:cubicBezTo>
                      <a:pt x="28" y="8"/>
                      <a:pt x="28" y="9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8" y="12"/>
                      <a:pt x="28" y="12"/>
                      <a:pt x="28" y="13"/>
                    </a:cubicBezTo>
                    <a:cubicBezTo>
                      <a:pt x="28" y="16"/>
                      <a:pt x="26" y="19"/>
                      <a:pt x="23" y="22"/>
                    </a:cubicBezTo>
                    <a:cubicBezTo>
                      <a:pt x="23" y="22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5"/>
                      <a:pt x="19" y="25"/>
                      <a:pt x="18" y="25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6" y="27"/>
                      <a:pt x="15" y="27"/>
                      <a:pt x="14" y="27"/>
                    </a:cubicBezTo>
                    <a:close/>
                    <a:moveTo>
                      <a:pt x="14" y="36"/>
                    </a:moveTo>
                    <a:cubicBezTo>
                      <a:pt x="14" y="36"/>
                      <a:pt x="14" y="36"/>
                      <a:pt x="14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3" y="36"/>
                      <a:pt x="12" y="36"/>
                    </a:cubicBezTo>
                    <a:cubicBezTo>
                      <a:pt x="12" y="36"/>
                      <a:pt x="13" y="36"/>
                      <a:pt x="13" y="36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6" y="30"/>
                      <a:pt x="16" y="29"/>
                      <a:pt x="17" y="28"/>
                    </a:cubicBezTo>
                    <a:cubicBezTo>
                      <a:pt x="17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9"/>
                      <a:pt x="17" y="31"/>
                      <a:pt x="16" y="32"/>
                    </a:cubicBezTo>
                    <a:lnTo>
                      <a:pt x="14" y="36"/>
                    </a:lnTo>
                    <a:close/>
                    <a:moveTo>
                      <a:pt x="29" y="37"/>
                    </a:moveTo>
                    <a:cubicBezTo>
                      <a:pt x="24" y="37"/>
                      <a:pt x="24" y="37"/>
                      <a:pt x="24" y="37"/>
                    </a:cubicBezTo>
                    <a:cubicBezTo>
                      <a:pt x="23" y="37"/>
                      <a:pt x="21" y="37"/>
                      <a:pt x="20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4" y="37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4" y="37"/>
                      <a:pt x="15" y="37"/>
                      <a:pt x="15" y="37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8" y="31"/>
                      <a:pt x="19" y="30"/>
                      <a:pt x="19" y="29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1" y="27"/>
                      <a:pt x="22" y="27"/>
                      <a:pt x="22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6" y="30"/>
                      <a:pt x="27" y="31"/>
                      <a:pt x="27" y="32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37"/>
                      <a:pt x="30" y="37"/>
                      <a:pt x="29" y="37"/>
                    </a:cubicBezTo>
                    <a:close/>
                    <a:moveTo>
                      <a:pt x="5" y="7"/>
                    </a:moveTo>
                    <a:cubicBezTo>
                      <a:pt x="5" y="6"/>
                      <a:pt x="5" y="6"/>
                      <a:pt x="6" y="5"/>
                    </a:cubicBezTo>
                    <a:cubicBezTo>
                      <a:pt x="6" y="5"/>
                      <a:pt x="7" y="4"/>
                      <a:pt x="7" y="4"/>
                    </a:cubicBezTo>
                    <a:cubicBezTo>
                      <a:pt x="8" y="4"/>
                      <a:pt x="8" y="5"/>
                      <a:pt x="8" y="5"/>
                    </a:cubicBezTo>
                    <a:cubicBezTo>
                      <a:pt x="8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7" y="4"/>
                    </a:cubicBezTo>
                    <a:cubicBezTo>
                      <a:pt x="6" y="4"/>
                      <a:pt x="6" y="4"/>
                      <a:pt x="5" y="4"/>
                    </a:cubicBezTo>
                    <a:cubicBezTo>
                      <a:pt x="4" y="5"/>
                      <a:pt x="4" y="6"/>
                      <a:pt x="4" y="7"/>
                    </a:cubicBezTo>
                    <a:cubicBezTo>
                      <a:pt x="4" y="7"/>
                      <a:pt x="4" y="8"/>
                      <a:pt x="4" y="8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7"/>
                      <a:pt x="5" y="7"/>
                      <a:pt x="5" y="7"/>
                    </a:cubicBezTo>
                    <a:close/>
                    <a:moveTo>
                      <a:pt x="1" y="6"/>
                    </a:moveTo>
                    <a:cubicBezTo>
                      <a:pt x="1" y="4"/>
                      <a:pt x="1" y="3"/>
                      <a:pt x="2" y="2"/>
                    </a:cubicBezTo>
                    <a:cubicBezTo>
                      <a:pt x="3" y="1"/>
                      <a:pt x="5" y="1"/>
                      <a:pt x="6" y="1"/>
                    </a:cubicBezTo>
                    <a:cubicBezTo>
                      <a:pt x="7" y="1"/>
                      <a:pt x="7" y="1"/>
                      <a:pt x="8" y="1"/>
                    </a:cubicBezTo>
                    <a:cubicBezTo>
                      <a:pt x="8" y="1"/>
                      <a:pt x="8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6"/>
                      <a:pt x="0" y="7"/>
                      <a:pt x="0" y="8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6"/>
                      <a:pt x="1" y="6"/>
                    </a:cubicBezTo>
                    <a:close/>
                    <a:moveTo>
                      <a:pt x="3" y="6"/>
                    </a:moveTo>
                    <a:cubicBezTo>
                      <a:pt x="3" y="5"/>
                      <a:pt x="3" y="4"/>
                      <a:pt x="4" y="4"/>
                    </a:cubicBezTo>
                    <a:cubicBezTo>
                      <a:pt x="5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8" y="3"/>
                    </a:cubicBezTo>
                    <a:cubicBezTo>
                      <a:pt x="8" y="3"/>
                      <a:pt x="8" y="3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5" y="2"/>
                      <a:pt x="4" y="2"/>
                      <a:pt x="3" y="3"/>
                    </a:cubicBezTo>
                    <a:cubicBezTo>
                      <a:pt x="2" y="4"/>
                      <a:pt x="2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7"/>
                    </a:cubicBezTo>
                    <a:cubicBezTo>
                      <a:pt x="3" y="7"/>
                      <a:pt x="3" y="7"/>
                      <a:pt x="3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15"/>
              <p:cNvSpPr/>
              <p:nvPr/>
            </p:nvSpPr>
            <p:spPr bwMode="auto">
              <a:xfrm>
                <a:off x="9204486" y="2260177"/>
                <a:ext cx="57150" cy="101600"/>
              </a:xfrm>
              <a:custGeom>
                <a:avLst/>
                <a:gdLst>
                  <a:gd name="T0" fmla="*/ 5 w 5"/>
                  <a:gd name="T1" fmla="*/ 8 h 9"/>
                  <a:gd name="T2" fmla="*/ 4 w 5"/>
                  <a:gd name="T3" fmla="*/ 9 h 9"/>
                  <a:gd name="T4" fmla="*/ 1 w 5"/>
                  <a:gd name="T5" fmla="*/ 9 h 9"/>
                  <a:gd name="T6" fmla="*/ 0 w 5"/>
                  <a:gd name="T7" fmla="*/ 8 h 9"/>
                  <a:gd name="T8" fmla="*/ 0 w 5"/>
                  <a:gd name="T9" fmla="*/ 1 h 9"/>
                  <a:gd name="T10" fmla="*/ 1 w 5"/>
                  <a:gd name="T11" fmla="*/ 0 h 9"/>
                  <a:gd name="T12" fmla="*/ 4 w 5"/>
                  <a:gd name="T13" fmla="*/ 0 h 9"/>
                  <a:gd name="T14" fmla="*/ 5 w 5"/>
                  <a:gd name="T15" fmla="*/ 1 h 9"/>
                  <a:gd name="T16" fmla="*/ 5 w 5"/>
                  <a:gd name="T1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9">
                    <a:moveTo>
                      <a:pt x="5" y="8"/>
                    </a:moveTo>
                    <a:cubicBezTo>
                      <a:pt x="5" y="9"/>
                      <a:pt x="5" y="9"/>
                      <a:pt x="4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0" y="9"/>
                      <a:pt x="0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16"/>
              <p:cNvSpPr/>
              <p:nvPr/>
            </p:nvSpPr>
            <p:spPr bwMode="auto">
              <a:xfrm>
                <a:off x="9261636" y="2260177"/>
                <a:ext cx="55563" cy="101600"/>
              </a:xfrm>
              <a:custGeom>
                <a:avLst/>
                <a:gdLst>
                  <a:gd name="T0" fmla="*/ 5 w 5"/>
                  <a:gd name="T1" fmla="*/ 8 h 9"/>
                  <a:gd name="T2" fmla="*/ 4 w 5"/>
                  <a:gd name="T3" fmla="*/ 9 h 9"/>
                  <a:gd name="T4" fmla="*/ 1 w 5"/>
                  <a:gd name="T5" fmla="*/ 9 h 9"/>
                  <a:gd name="T6" fmla="*/ 0 w 5"/>
                  <a:gd name="T7" fmla="*/ 8 h 9"/>
                  <a:gd name="T8" fmla="*/ 0 w 5"/>
                  <a:gd name="T9" fmla="*/ 1 h 9"/>
                  <a:gd name="T10" fmla="*/ 1 w 5"/>
                  <a:gd name="T11" fmla="*/ 0 h 9"/>
                  <a:gd name="T12" fmla="*/ 4 w 5"/>
                  <a:gd name="T13" fmla="*/ 0 h 9"/>
                  <a:gd name="T14" fmla="*/ 5 w 5"/>
                  <a:gd name="T15" fmla="*/ 1 h 9"/>
                  <a:gd name="T16" fmla="*/ 5 w 5"/>
                  <a:gd name="T1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9">
                    <a:moveTo>
                      <a:pt x="5" y="8"/>
                    </a:moveTo>
                    <a:cubicBezTo>
                      <a:pt x="5" y="9"/>
                      <a:pt x="5" y="9"/>
                      <a:pt x="4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0" y="9"/>
                      <a:pt x="0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17"/>
              <p:cNvSpPr>
                <a:spLocks noEditPoints="1"/>
              </p:cNvSpPr>
              <p:nvPr/>
            </p:nvSpPr>
            <p:spPr bwMode="auto">
              <a:xfrm>
                <a:off x="9047324" y="2090314"/>
                <a:ext cx="101600" cy="101600"/>
              </a:xfrm>
              <a:custGeom>
                <a:avLst/>
                <a:gdLst>
                  <a:gd name="T0" fmla="*/ 4 w 9"/>
                  <a:gd name="T1" fmla="*/ 2 h 9"/>
                  <a:gd name="T2" fmla="*/ 2 w 9"/>
                  <a:gd name="T3" fmla="*/ 5 h 9"/>
                  <a:gd name="T4" fmla="*/ 4 w 9"/>
                  <a:gd name="T5" fmla="*/ 7 h 9"/>
                  <a:gd name="T6" fmla="*/ 7 w 9"/>
                  <a:gd name="T7" fmla="*/ 5 h 9"/>
                  <a:gd name="T8" fmla="*/ 7 w 9"/>
                  <a:gd name="T9" fmla="*/ 5 h 9"/>
                  <a:gd name="T10" fmla="*/ 4 w 9"/>
                  <a:gd name="T11" fmla="*/ 2 h 9"/>
                  <a:gd name="T12" fmla="*/ 4 w 9"/>
                  <a:gd name="T13" fmla="*/ 0 h 9"/>
                  <a:gd name="T14" fmla="*/ 0 w 9"/>
                  <a:gd name="T15" fmla="*/ 5 h 9"/>
                  <a:gd name="T16" fmla="*/ 4 w 9"/>
                  <a:gd name="T17" fmla="*/ 9 h 9"/>
                  <a:gd name="T18" fmla="*/ 9 w 9"/>
                  <a:gd name="T19" fmla="*/ 5 h 9"/>
                  <a:gd name="T20" fmla="*/ 4 w 9"/>
                  <a:gd name="T21" fmla="*/ 0 h 9"/>
                  <a:gd name="T22" fmla="*/ 4 w 9"/>
                  <a:gd name="T23" fmla="*/ 8 h 9"/>
                  <a:gd name="T24" fmla="*/ 1 w 9"/>
                  <a:gd name="T25" fmla="*/ 5 h 9"/>
                  <a:gd name="T26" fmla="*/ 4 w 9"/>
                  <a:gd name="T27" fmla="*/ 1 h 9"/>
                  <a:gd name="T28" fmla="*/ 8 w 9"/>
                  <a:gd name="T29" fmla="*/ 5 h 9"/>
                  <a:gd name="T30" fmla="*/ 8 w 9"/>
                  <a:gd name="T31" fmla="*/ 5 h 9"/>
                  <a:gd name="T32" fmla="*/ 4 w 9"/>
                  <a:gd name="T3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9">
                    <a:moveTo>
                      <a:pt x="4" y="2"/>
                    </a:moveTo>
                    <a:cubicBezTo>
                      <a:pt x="3" y="2"/>
                      <a:pt x="2" y="3"/>
                      <a:pt x="2" y="5"/>
                    </a:cubicBezTo>
                    <a:cubicBezTo>
                      <a:pt x="2" y="6"/>
                      <a:pt x="3" y="7"/>
                      <a:pt x="4" y="7"/>
                    </a:cubicBezTo>
                    <a:cubicBezTo>
                      <a:pt x="6" y="7"/>
                      <a:pt x="7" y="6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3"/>
                      <a:pt x="6" y="2"/>
                      <a:pt x="4" y="2"/>
                    </a:cubicBezTo>
                    <a:close/>
                    <a:moveTo>
                      <a:pt x="4" y="0"/>
                    </a:moveTo>
                    <a:cubicBezTo>
                      <a:pt x="2" y="0"/>
                      <a:pt x="0" y="2"/>
                      <a:pt x="0" y="5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7" y="9"/>
                      <a:pt x="9" y="7"/>
                      <a:pt x="9" y="5"/>
                    </a:cubicBezTo>
                    <a:cubicBezTo>
                      <a:pt x="9" y="2"/>
                      <a:pt x="7" y="0"/>
                      <a:pt x="4" y="0"/>
                    </a:cubicBezTo>
                    <a:close/>
                    <a:moveTo>
                      <a:pt x="4" y="8"/>
                    </a:moveTo>
                    <a:cubicBezTo>
                      <a:pt x="3" y="8"/>
                      <a:pt x="1" y="7"/>
                      <a:pt x="1" y="5"/>
                    </a:cubicBezTo>
                    <a:cubicBezTo>
                      <a:pt x="1" y="3"/>
                      <a:pt x="3" y="1"/>
                      <a:pt x="4" y="1"/>
                    </a:cubicBezTo>
                    <a:cubicBezTo>
                      <a:pt x="6" y="1"/>
                      <a:pt x="8" y="3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7"/>
                      <a:pt x="6" y="8"/>
                      <a:pt x="4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18"/>
              <p:cNvSpPr>
                <a:spLocks noEditPoints="1"/>
              </p:cNvSpPr>
              <p:nvPr/>
            </p:nvSpPr>
            <p:spPr bwMode="auto">
              <a:xfrm>
                <a:off x="8923499" y="2090314"/>
                <a:ext cx="90488" cy="101600"/>
              </a:xfrm>
              <a:custGeom>
                <a:avLst/>
                <a:gdLst>
                  <a:gd name="T0" fmla="*/ 4 w 8"/>
                  <a:gd name="T1" fmla="*/ 2 h 9"/>
                  <a:gd name="T2" fmla="*/ 1 w 8"/>
                  <a:gd name="T3" fmla="*/ 5 h 9"/>
                  <a:gd name="T4" fmla="*/ 4 w 8"/>
                  <a:gd name="T5" fmla="*/ 7 h 9"/>
                  <a:gd name="T6" fmla="*/ 7 w 8"/>
                  <a:gd name="T7" fmla="*/ 5 h 9"/>
                  <a:gd name="T8" fmla="*/ 7 w 8"/>
                  <a:gd name="T9" fmla="*/ 5 h 9"/>
                  <a:gd name="T10" fmla="*/ 4 w 8"/>
                  <a:gd name="T11" fmla="*/ 2 h 9"/>
                  <a:gd name="T12" fmla="*/ 4 w 8"/>
                  <a:gd name="T13" fmla="*/ 0 h 9"/>
                  <a:gd name="T14" fmla="*/ 0 w 8"/>
                  <a:gd name="T15" fmla="*/ 5 h 9"/>
                  <a:gd name="T16" fmla="*/ 4 w 8"/>
                  <a:gd name="T17" fmla="*/ 9 h 9"/>
                  <a:gd name="T18" fmla="*/ 8 w 8"/>
                  <a:gd name="T19" fmla="*/ 5 h 9"/>
                  <a:gd name="T20" fmla="*/ 4 w 8"/>
                  <a:gd name="T21" fmla="*/ 0 h 9"/>
                  <a:gd name="T22" fmla="*/ 4 w 8"/>
                  <a:gd name="T23" fmla="*/ 8 h 9"/>
                  <a:gd name="T24" fmla="*/ 0 w 8"/>
                  <a:gd name="T25" fmla="*/ 5 h 9"/>
                  <a:gd name="T26" fmla="*/ 4 w 8"/>
                  <a:gd name="T27" fmla="*/ 1 h 9"/>
                  <a:gd name="T28" fmla="*/ 7 w 8"/>
                  <a:gd name="T29" fmla="*/ 5 h 9"/>
                  <a:gd name="T30" fmla="*/ 7 w 8"/>
                  <a:gd name="T31" fmla="*/ 5 h 9"/>
                  <a:gd name="T32" fmla="*/ 4 w 8"/>
                  <a:gd name="T3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" h="9">
                    <a:moveTo>
                      <a:pt x="4" y="2"/>
                    </a:moveTo>
                    <a:cubicBezTo>
                      <a:pt x="2" y="2"/>
                      <a:pt x="1" y="3"/>
                      <a:pt x="1" y="5"/>
                    </a:cubicBezTo>
                    <a:cubicBezTo>
                      <a:pt x="1" y="6"/>
                      <a:pt x="2" y="7"/>
                      <a:pt x="4" y="7"/>
                    </a:cubicBezTo>
                    <a:cubicBezTo>
                      <a:pt x="5" y="7"/>
                      <a:pt x="7" y="6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3"/>
                      <a:pt x="5" y="2"/>
                      <a:pt x="4" y="2"/>
                    </a:cubicBezTo>
                    <a:close/>
                    <a:moveTo>
                      <a:pt x="4" y="0"/>
                    </a:moveTo>
                    <a:cubicBezTo>
                      <a:pt x="2" y="0"/>
                      <a:pt x="0" y="2"/>
                      <a:pt x="0" y="5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6" y="9"/>
                      <a:pt x="8" y="7"/>
                      <a:pt x="8" y="5"/>
                    </a:cubicBezTo>
                    <a:cubicBezTo>
                      <a:pt x="8" y="2"/>
                      <a:pt x="6" y="0"/>
                      <a:pt x="4" y="0"/>
                    </a:cubicBezTo>
                    <a:close/>
                    <a:moveTo>
                      <a:pt x="4" y="8"/>
                    </a:moveTo>
                    <a:cubicBezTo>
                      <a:pt x="2" y="8"/>
                      <a:pt x="0" y="7"/>
                      <a:pt x="0" y="5"/>
                    </a:cubicBezTo>
                    <a:cubicBezTo>
                      <a:pt x="0" y="3"/>
                      <a:pt x="2" y="1"/>
                      <a:pt x="4" y="1"/>
                    </a:cubicBezTo>
                    <a:cubicBezTo>
                      <a:pt x="6" y="1"/>
                      <a:pt x="7" y="3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7"/>
                      <a:pt x="6" y="8"/>
                      <a:pt x="4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19"/>
              <p:cNvSpPr>
                <a:spLocks noEditPoints="1"/>
              </p:cNvSpPr>
              <p:nvPr/>
            </p:nvSpPr>
            <p:spPr bwMode="auto">
              <a:xfrm>
                <a:off x="8877461" y="2191914"/>
                <a:ext cx="327025" cy="203200"/>
              </a:xfrm>
              <a:custGeom>
                <a:avLst/>
                <a:gdLst>
                  <a:gd name="T0" fmla="*/ 27 w 29"/>
                  <a:gd name="T1" fmla="*/ 0 h 18"/>
                  <a:gd name="T2" fmla="*/ 2 w 29"/>
                  <a:gd name="T3" fmla="*/ 0 h 18"/>
                  <a:gd name="T4" fmla="*/ 0 w 29"/>
                  <a:gd name="T5" fmla="*/ 2 h 18"/>
                  <a:gd name="T6" fmla="*/ 0 w 29"/>
                  <a:gd name="T7" fmla="*/ 16 h 18"/>
                  <a:gd name="T8" fmla="*/ 2 w 29"/>
                  <a:gd name="T9" fmla="*/ 18 h 18"/>
                  <a:gd name="T10" fmla="*/ 27 w 29"/>
                  <a:gd name="T11" fmla="*/ 18 h 18"/>
                  <a:gd name="T12" fmla="*/ 29 w 29"/>
                  <a:gd name="T13" fmla="*/ 16 h 18"/>
                  <a:gd name="T14" fmla="*/ 29 w 29"/>
                  <a:gd name="T15" fmla="*/ 2 h 18"/>
                  <a:gd name="T16" fmla="*/ 27 w 29"/>
                  <a:gd name="T17" fmla="*/ 0 h 18"/>
                  <a:gd name="T18" fmla="*/ 23 w 29"/>
                  <a:gd name="T19" fmla="*/ 15 h 18"/>
                  <a:gd name="T20" fmla="*/ 4 w 29"/>
                  <a:gd name="T21" fmla="*/ 15 h 18"/>
                  <a:gd name="T22" fmla="*/ 4 w 29"/>
                  <a:gd name="T23" fmla="*/ 15 h 18"/>
                  <a:gd name="T24" fmla="*/ 4 w 29"/>
                  <a:gd name="T25" fmla="*/ 14 h 18"/>
                  <a:gd name="T26" fmla="*/ 23 w 29"/>
                  <a:gd name="T27" fmla="*/ 14 h 18"/>
                  <a:gd name="T28" fmla="*/ 23 w 29"/>
                  <a:gd name="T29" fmla="*/ 15 h 18"/>
                  <a:gd name="T30" fmla="*/ 23 w 29"/>
                  <a:gd name="T31" fmla="*/ 15 h 18"/>
                  <a:gd name="T32" fmla="*/ 23 w 29"/>
                  <a:gd name="T33" fmla="*/ 13 h 18"/>
                  <a:gd name="T34" fmla="*/ 4 w 29"/>
                  <a:gd name="T35" fmla="*/ 13 h 18"/>
                  <a:gd name="T36" fmla="*/ 4 w 29"/>
                  <a:gd name="T37" fmla="*/ 12 h 18"/>
                  <a:gd name="T38" fmla="*/ 4 w 29"/>
                  <a:gd name="T39" fmla="*/ 12 h 18"/>
                  <a:gd name="T40" fmla="*/ 23 w 29"/>
                  <a:gd name="T41" fmla="*/ 12 h 18"/>
                  <a:gd name="T42" fmla="*/ 23 w 29"/>
                  <a:gd name="T43" fmla="*/ 12 h 18"/>
                  <a:gd name="T44" fmla="*/ 23 w 29"/>
                  <a:gd name="T45" fmla="*/ 13 h 18"/>
                  <a:gd name="T46" fmla="*/ 24 w 29"/>
                  <a:gd name="T47" fmla="*/ 8 h 18"/>
                  <a:gd name="T48" fmla="*/ 23 w 29"/>
                  <a:gd name="T49" fmla="*/ 8 h 18"/>
                  <a:gd name="T50" fmla="*/ 4 w 29"/>
                  <a:gd name="T51" fmla="*/ 8 h 18"/>
                  <a:gd name="T52" fmla="*/ 3 w 29"/>
                  <a:gd name="T53" fmla="*/ 8 h 18"/>
                  <a:gd name="T54" fmla="*/ 3 w 29"/>
                  <a:gd name="T55" fmla="*/ 5 h 18"/>
                  <a:gd name="T56" fmla="*/ 4 w 29"/>
                  <a:gd name="T57" fmla="*/ 4 h 18"/>
                  <a:gd name="T58" fmla="*/ 23 w 29"/>
                  <a:gd name="T59" fmla="*/ 4 h 18"/>
                  <a:gd name="T60" fmla="*/ 24 w 29"/>
                  <a:gd name="T61" fmla="*/ 5 h 18"/>
                  <a:gd name="T62" fmla="*/ 24 w 29"/>
                  <a:gd name="T63" fmla="*/ 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" h="18">
                    <a:moveTo>
                      <a:pt x="2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1" y="18"/>
                      <a:pt x="2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8" y="18"/>
                      <a:pt x="29" y="17"/>
                      <a:pt x="29" y="16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1"/>
                      <a:pt x="28" y="0"/>
                      <a:pt x="27" y="0"/>
                    </a:cubicBezTo>
                    <a:close/>
                    <a:moveTo>
                      <a:pt x="23" y="15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4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lose/>
                    <a:moveTo>
                      <a:pt x="23" y="13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12"/>
                      <a:pt x="23" y="13"/>
                      <a:pt x="23" y="13"/>
                    </a:cubicBezTo>
                    <a:close/>
                    <a:moveTo>
                      <a:pt x="24" y="8"/>
                    </a:moveTo>
                    <a:cubicBezTo>
                      <a:pt x="24" y="8"/>
                      <a:pt x="24" y="8"/>
                      <a:pt x="23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4"/>
                      <a:pt x="4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4" y="4"/>
                      <a:pt x="24" y="5"/>
                      <a:pt x="24" y="5"/>
                    </a:cubicBezTo>
                    <a:lnTo>
                      <a:pt x="24" y="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22"/>
              <p:cNvSpPr>
                <a:spLocks noEditPoints="1"/>
              </p:cNvSpPr>
              <p:nvPr/>
            </p:nvSpPr>
            <p:spPr bwMode="auto">
              <a:xfrm>
                <a:off x="8901274" y="3895302"/>
                <a:ext cx="393700" cy="269875"/>
              </a:xfrm>
              <a:custGeom>
                <a:avLst/>
                <a:gdLst>
                  <a:gd name="T0" fmla="*/ 16 w 35"/>
                  <a:gd name="T1" fmla="*/ 22 h 24"/>
                  <a:gd name="T2" fmla="*/ 5 w 35"/>
                  <a:gd name="T3" fmla="*/ 19 h 24"/>
                  <a:gd name="T4" fmla="*/ 0 w 35"/>
                  <a:gd name="T5" fmla="*/ 12 h 24"/>
                  <a:gd name="T6" fmla="*/ 5 w 35"/>
                  <a:gd name="T7" fmla="*/ 5 h 24"/>
                  <a:gd name="T8" fmla="*/ 15 w 35"/>
                  <a:gd name="T9" fmla="*/ 2 h 24"/>
                  <a:gd name="T10" fmla="*/ 21 w 35"/>
                  <a:gd name="T11" fmla="*/ 0 h 24"/>
                  <a:gd name="T12" fmla="*/ 30 w 35"/>
                  <a:gd name="T13" fmla="*/ 5 h 24"/>
                  <a:gd name="T14" fmla="*/ 35 w 35"/>
                  <a:gd name="T15" fmla="*/ 12 h 24"/>
                  <a:gd name="T16" fmla="*/ 30 w 35"/>
                  <a:gd name="T17" fmla="*/ 19 h 24"/>
                  <a:gd name="T18" fmla="*/ 21 w 35"/>
                  <a:gd name="T19" fmla="*/ 24 h 24"/>
                  <a:gd name="T20" fmla="*/ 16 w 35"/>
                  <a:gd name="T21" fmla="*/ 22 h 24"/>
                  <a:gd name="T22" fmla="*/ 16 w 35"/>
                  <a:gd name="T23" fmla="*/ 3 h 24"/>
                  <a:gd name="T24" fmla="*/ 16 w 35"/>
                  <a:gd name="T25" fmla="*/ 4 h 24"/>
                  <a:gd name="T26" fmla="*/ 16 w 35"/>
                  <a:gd name="T27" fmla="*/ 4 h 24"/>
                  <a:gd name="T28" fmla="*/ 5 w 35"/>
                  <a:gd name="T29" fmla="*/ 6 h 24"/>
                  <a:gd name="T30" fmla="*/ 2 w 35"/>
                  <a:gd name="T31" fmla="*/ 12 h 24"/>
                  <a:gd name="T32" fmla="*/ 6 w 35"/>
                  <a:gd name="T33" fmla="*/ 18 h 24"/>
                  <a:gd name="T34" fmla="*/ 16 w 35"/>
                  <a:gd name="T35" fmla="*/ 21 h 24"/>
                  <a:gd name="T36" fmla="*/ 16 w 35"/>
                  <a:gd name="T37" fmla="*/ 21 h 24"/>
                  <a:gd name="T38" fmla="*/ 17 w 35"/>
                  <a:gd name="T39" fmla="*/ 21 h 24"/>
                  <a:gd name="T40" fmla="*/ 21 w 35"/>
                  <a:gd name="T41" fmla="*/ 22 h 24"/>
                  <a:gd name="T42" fmla="*/ 28 w 35"/>
                  <a:gd name="T43" fmla="*/ 18 h 24"/>
                  <a:gd name="T44" fmla="*/ 29 w 35"/>
                  <a:gd name="T45" fmla="*/ 18 h 24"/>
                  <a:gd name="T46" fmla="*/ 29 w 35"/>
                  <a:gd name="T47" fmla="*/ 18 h 24"/>
                  <a:gd name="T48" fmla="*/ 33 w 35"/>
                  <a:gd name="T49" fmla="*/ 12 h 24"/>
                  <a:gd name="T50" fmla="*/ 29 w 35"/>
                  <a:gd name="T51" fmla="*/ 6 h 24"/>
                  <a:gd name="T52" fmla="*/ 29 w 35"/>
                  <a:gd name="T53" fmla="*/ 6 h 24"/>
                  <a:gd name="T54" fmla="*/ 29 w 35"/>
                  <a:gd name="T55" fmla="*/ 6 h 24"/>
                  <a:gd name="T56" fmla="*/ 21 w 35"/>
                  <a:gd name="T57" fmla="*/ 1 h 24"/>
                  <a:gd name="T58" fmla="*/ 16 w 35"/>
                  <a:gd name="T5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5" h="24">
                    <a:moveTo>
                      <a:pt x="16" y="22"/>
                    </a:moveTo>
                    <a:cubicBezTo>
                      <a:pt x="11" y="22"/>
                      <a:pt x="8" y="21"/>
                      <a:pt x="5" y="19"/>
                    </a:cubicBezTo>
                    <a:cubicBezTo>
                      <a:pt x="2" y="17"/>
                      <a:pt x="0" y="15"/>
                      <a:pt x="0" y="12"/>
                    </a:cubicBezTo>
                    <a:cubicBezTo>
                      <a:pt x="0" y="9"/>
                      <a:pt x="2" y="7"/>
                      <a:pt x="5" y="5"/>
                    </a:cubicBezTo>
                    <a:cubicBezTo>
                      <a:pt x="7" y="3"/>
                      <a:pt x="11" y="2"/>
                      <a:pt x="15" y="2"/>
                    </a:cubicBezTo>
                    <a:cubicBezTo>
                      <a:pt x="17" y="1"/>
                      <a:pt x="19" y="0"/>
                      <a:pt x="21" y="0"/>
                    </a:cubicBezTo>
                    <a:cubicBezTo>
                      <a:pt x="25" y="0"/>
                      <a:pt x="28" y="2"/>
                      <a:pt x="30" y="5"/>
                    </a:cubicBezTo>
                    <a:cubicBezTo>
                      <a:pt x="33" y="7"/>
                      <a:pt x="35" y="9"/>
                      <a:pt x="35" y="12"/>
                    </a:cubicBezTo>
                    <a:cubicBezTo>
                      <a:pt x="35" y="15"/>
                      <a:pt x="33" y="17"/>
                      <a:pt x="30" y="19"/>
                    </a:cubicBezTo>
                    <a:cubicBezTo>
                      <a:pt x="28" y="22"/>
                      <a:pt x="25" y="24"/>
                      <a:pt x="21" y="24"/>
                    </a:cubicBezTo>
                    <a:cubicBezTo>
                      <a:pt x="19" y="24"/>
                      <a:pt x="17" y="23"/>
                      <a:pt x="16" y="22"/>
                    </a:cubicBezTo>
                    <a:close/>
                    <a:moveTo>
                      <a:pt x="16" y="3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2" y="4"/>
                      <a:pt x="8" y="5"/>
                      <a:pt x="5" y="6"/>
                    </a:cubicBezTo>
                    <a:cubicBezTo>
                      <a:pt x="3" y="8"/>
                      <a:pt x="2" y="10"/>
                      <a:pt x="2" y="12"/>
                    </a:cubicBezTo>
                    <a:cubicBezTo>
                      <a:pt x="2" y="14"/>
                      <a:pt x="3" y="16"/>
                      <a:pt x="6" y="18"/>
                    </a:cubicBezTo>
                    <a:cubicBezTo>
                      <a:pt x="8" y="19"/>
                      <a:pt x="12" y="20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8" y="22"/>
                      <a:pt x="20" y="22"/>
                      <a:pt x="21" y="22"/>
                    </a:cubicBezTo>
                    <a:cubicBezTo>
                      <a:pt x="24" y="22"/>
                      <a:pt x="27" y="21"/>
                      <a:pt x="28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32" y="16"/>
                      <a:pt x="33" y="14"/>
                      <a:pt x="33" y="12"/>
                    </a:cubicBezTo>
                    <a:cubicBezTo>
                      <a:pt x="33" y="10"/>
                      <a:pt x="32" y="8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7" y="3"/>
                      <a:pt x="24" y="1"/>
                      <a:pt x="21" y="1"/>
                    </a:cubicBezTo>
                    <a:cubicBezTo>
                      <a:pt x="19" y="1"/>
                      <a:pt x="18" y="2"/>
                      <a:pt x="16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23"/>
              <p:cNvSpPr>
                <a:spLocks noEditPoints="1"/>
              </p:cNvSpPr>
              <p:nvPr/>
            </p:nvSpPr>
            <p:spPr bwMode="auto">
              <a:xfrm>
                <a:off x="8990174" y="4131839"/>
                <a:ext cx="90488" cy="90487"/>
              </a:xfrm>
              <a:custGeom>
                <a:avLst/>
                <a:gdLst>
                  <a:gd name="T0" fmla="*/ 0 w 8"/>
                  <a:gd name="T1" fmla="*/ 4 h 8"/>
                  <a:gd name="T2" fmla="*/ 4 w 8"/>
                  <a:gd name="T3" fmla="*/ 0 h 8"/>
                  <a:gd name="T4" fmla="*/ 8 w 8"/>
                  <a:gd name="T5" fmla="*/ 4 h 8"/>
                  <a:gd name="T6" fmla="*/ 4 w 8"/>
                  <a:gd name="T7" fmla="*/ 8 h 8"/>
                  <a:gd name="T8" fmla="*/ 0 w 8"/>
                  <a:gd name="T9" fmla="*/ 4 h 8"/>
                  <a:gd name="T10" fmla="*/ 2 w 8"/>
                  <a:gd name="T11" fmla="*/ 3 h 8"/>
                  <a:gd name="T12" fmla="*/ 1 w 8"/>
                  <a:gd name="T13" fmla="*/ 4 h 8"/>
                  <a:gd name="T14" fmla="*/ 2 w 8"/>
                  <a:gd name="T15" fmla="*/ 5 h 8"/>
                  <a:gd name="T16" fmla="*/ 4 w 8"/>
                  <a:gd name="T17" fmla="*/ 6 h 8"/>
                  <a:gd name="T18" fmla="*/ 5 w 8"/>
                  <a:gd name="T19" fmla="*/ 5 h 8"/>
                  <a:gd name="T20" fmla="*/ 6 w 8"/>
                  <a:gd name="T21" fmla="*/ 4 h 8"/>
                  <a:gd name="T22" fmla="*/ 5 w 8"/>
                  <a:gd name="T23" fmla="*/ 3 h 8"/>
                  <a:gd name="T24" fmla="*/ 4 w 8"/>
                  <a:gd name="T25" fmla="*/ 2 h 8"/>
                  <a:gd name="T26" fmla="*/ 2 w 8"/>
                  <a:gd name="T27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8">
                    <a:moveTo>
                      <a:pt x="0" y="4"/>
                    </a:moveTo>
                    <a:cubicBezTo>
                      <a:pt x="0" y="2"/>
                      <a:pt x="1" y="0"/>
                      <a:pt x="4" y="0"/>
                    </a:cubicBezTo>
                    <a:cubicBezTo>
                      <a:pt x="6" y="0"/>
                      <a:pt x="8" y="2"/>
                      <a:pt x="8" y="4"/>
                    </a:cubicBezTo>
                    <a:cubicBezTo>
                      <a:pt x="8" y="6"/>
                      <a:pt x="6" y="8"/>
                      <a:pt x="4" y="8"/>
                    </a:cubicBezTo>
                    <a:cubicBezTo>
                      <a:pt x="1" y="8"/>
                      <a:pt x="0" y="6"/>
                      <a:pt x="0" y="4"/>
                    </a:cubicBezTo>
                    <a:close/>
                    <a:moveTo>
                      <a:pt x="2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6"/>
                      <a:pt x="3" y="6"/>
                      <a:pt x="4" y="6"/>
                    </a:cubicBezTo>
                    <a:cubicBezTo>
                      <a:pt x="4" y="6"/>
                      <a:pt x="5" y="6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6" y="3"/>
                      <a:pt x="6" y="3"/>
                      <a:pt x="5" y="3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24"/>
              <p:cNvSpPr>
                <a:spLocks noEditPoints="1"/>
              </p:cNvSpPr>
              <p:nvPr/>
            </p:nvSpPr>
            <p:spPr bwMode="auto">
              <a:xfrm>
                <a:off x="9013986" y="4209627"/>
                <a:ext cx="66675" cy="68262"/>
              </a:xfrm>
              <a:custGeom>
                <a:avLst/>
                <a:gdLst>
                  <a:gd name="T0" fmla="*/ 0 w 6"/>
                  <a:gd name="T1" fmla="*/ 3 h 6"/>
                  <a:gd name="T2" fmla="*/ 3 w 6"/>
                  <a:gd name="T3" fmla="*/ 0 h 6"/>
                  <a:gd name="T4" fmla="*/ 6 w 6"/>
                  <a:gd name="T5" fmla="*/ 3 h 6"/>
                  <a:gd name="T6" fmla="*/ 3 w 6"/>
                  <a:gd name="T7" fmla="*/ 6 h 6"/>
                  <a:gd name="T8" fmla="*/ 0 w 6"/>
                  <a:gd name="T9" fmla="*/ 3 h 6"/>
                  <a:gd name="T10" fmla="*/ 2 w 6"/>
                  <a:gd name="T11" fmla="*/ 3 h 6"/>
                  <a:gd name="T12" fmla="*/ 3 w 6"/>
                  <a:gd name="T13" fmla="*/ 4 h 6"/>
                  <a:gd name="T14" fmla="*/ 5 w 6"/>
                  <a:gd name="T15" fmla="*/ 3 h 6"/>
                  <a:gd name="T16" fmla="*/ 3 w 6"/>
                  <a:gd name="T17" fmla="*/ 2 h 6"/>
                  <a:gd name="T18" fmla="*/ 2 w 6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cubicBezTo>
                      <a:pt x="0" y="2"/>
                      <a:pt x="2" y="0"/>
                      <a:pt x="3" y="0"/>
                    </a:cubicBezTo>
                    <a:cubicBezTo>
                      <a:pt x="5" y="0"/>
                      <a:pt x="6" y="2"/>
                      <a:pt x="6" y="3"/>
                    </a:cubicBezTo>
                    <a:cubicBezTo>
                      <a:pt x="6" y="5"/>
                      <a:pt x="5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lose/>
                    <a:moveTo>
                      <a:pt x="2" y="3"/>
                    </a:moveTo>
                    <a:cubicBezTo>
                      <a:pt x="2" y="4"/>
                      <a:pt x="2" y="4"/>
                      <a:pt x="3" y="4"/>
                    </a:cubicBezTo>
                    <a:cubicBezTo>
                      <a:pt x="4" y="4"/>
                      <a:pt x="5" y="4"/>
                      <a:pt x="5" y="3"/>
                    </a:cubicBezTo>
                    <a:cubicBezTo>
                      <a:pt x="5" y="3"/>
                      <a:pt x="4" y="2"/>
                      <a:pt x="3" y="2"/>
                    </a:cubicBezTo>
                    <a:cubicBezTo>
                      <a:pt x="2" y="2"/>
                      <a:pt x="2" y="3"/>
                      <a:pt x="2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25"/>
              <p:cNvSpPr>
                <a:spLocks noEditPoints="1"/>
              </p:cNvSpPr>
              <p:nvPr/>
            </p:nvSpPr>
            <p:spPr bwMode="auto">
              <a:xfrm>
                <a:off x="9013986" y="3973089"/>
                <a:ext cx="66675" cy="112712"/>
              </a:xfrm>
              <a:custGeom>
                <a:avLst/>
                <a:gdLst>
                  <a:gd name="T0" fmla="*/ 2 w 6"/>
                  <a:gd name="T1" fmla="*/ 0 h 10"/>
                  <a:gd name="T2" fmla="*/ 3 w 6"/>
                  <a:gd name="T3" fmla="*/ 0 h 10"/>
                  <a:gd name="T4" fmla="*/ 3 w 6"/>
                  <a:gd name="T5" fmla="*/ 1 h 10"/>
                  <a:gd name="T6" fmla="*/ 5 w 6"/>
                  <a:gd name="T7" fmla="*/ 1 h 10"/>
                  <a:gd name="T8" fmla="*/ 5 w 6"/>
                  <a:gd name="T9" fmla="*/ 3 h 10"/>
                  <a:gd name="T10" fmla="*/ 5 w 6"/>
                  <a:gd name="T11" fmla="*/ 3 h 10"/>
                  <a:gd name="T12" fmla="*/ 4 w 6"/>
                  <a:gd name="T13" fmla="*/ 2 h 10"/>
                  <a:gd name="T14" fmla="*/ 3 w 6"/>
                  <a:gd name="T15" fmla="*/ 1 h 10"/>
                  <a:gd name="T16" fmla="*/ 3 w 6"/>
                  <a:gd name="T17" fmla="*/ 4 h 10"/>
                  <a:gd name="T18" fmla="*/ 5 w 6"/>
                  <a:gd name="T19" fmla="*/ 6 h 10"/>
                  <a:gd name="T20" fmla="*/ 6 w 6"/>
                  <a:gd name="T21" fmla="*/ 7 h 10"/>
                  <a:gd name="T22" fmla="*/ 5 w 6"/>
                  <a:gd name="T23" fmla="*/ 9 h 10"/>
                  <a:gd name="T24" fmla="*/ 3 w 6"/>
                  <a:gd name="T25" fmla="*/ 9 h 10"/>
                  <a:gd name="T26" fmla="*/ 3 w 6"/>
                  <a:gd name="T27" fmla="*/ 10 h 10"/>
                  <a:gd name="T28" fmla="*/ 2 w 6"/>
                  <a:gd name="T29" fmla="*/ 10 h 10"/>
                  <a:gd name="T30" fmla="*/ 2 w 6"/>
                  <a:gd name="T31" fmla="*/ 9 h 10"/>
                  <a:gd name="T32" fmla="*/ 0 w 6"/>
                  <a:gd name="T33" fmla="*/ 8 h 10"/>
                  <a:gd name="T34" fmla="*/ 0 w 6"/>
                  <a:gd name="T35" fmla="*/ 7 h 10"/>
                  <a:gd name="T36" fmla="*/ 1 w 6"/>
                  <a:gd name="T37" fmla="*/ 7 h 10"/>
                  <a:gd name="T38" fmla="*/ 2 w 6"/>
                  <a:gd name="T39" fmla="*/ 9 h 10"/>
                  <a:gd name="T40" fmla="*/ 2 w 6"/>
                  <a:gd name="T41" fmla="*/ 6 h 10"/>
                  <a:gd name="T42" fmla="*/ 1 w 6"/>
                  <a:gd name="T43" fmla="*/ 4 h 10"/>
                  <a:gd name="T44" fmla="*/ 0 w 6"/>
                  <a:gd name="T45" fmla="*/ 3 h 10"/>
                  <a:gd name="T46" fmla="*/ 1 w 6"/>
                  <a:gd name="T47" fmla="*/ 1 h 10"/>
                  <a:gd name="T48" fmla="*/ 2 w 6"/>
                  <a:gd name="T49" fmla="*/ 1 h 10"/>
                  <a:gd name="T50" fmla="*/ 2 w 6"/>
                  <a:gd name="T51" fmla="*/ 0 h 10"/>
                  <a:gd name="T52" fmla="*/ 2 w 6"/>
                  <a:gd name="T53" fmla="*/ 4 h 10"/>
                  <a:gd name="T54" fmla="*/ 2 w 6"/>
                  <a:gd name="T55" fmla="*/ 1 h 10"/>
                  <a:gd name="T56" fmla="*/ 2 w 6"/>
                  <a:gd name="T57" fmla="*/ 1 h 10"/>
                  <a:gd name="T58" fmla="*/ 1 w 6"/>
                  <a:gd name="T59" fmla="*/ 2 h 10"/>
                  <a:gd name="T60" fmla="*/ 2 w 6"/>
                  <a:gd name="T61" fmla="*/ 4 h 10"/>
                  <a:gd name="T62" fmla="*/ 3 w 6"/>
                  <a:gd name="T63" fmla="*/ 6 h 10"/>
                  <a:gd name="T64" fmla="*/ 3 w 6"/>
                  <a:gd name="T65" fmla="*/ 9 h 10"/>
                  <a:gd name="T66" fmla="*/ 4 w 6"/>
                  <a:gd name="T67" fmla="*/ 8 h 10"/>
                  <a:gd name="T68" fmla="*/ 4 w 6"/>
                  <a:gd name="T69" fmla="*/ 8 h 10"/>
                  <a:gd name="T70" fmla="*/ 4 w 6"/>
                  <a:gd name="T71" fmla="*/ 7 h 10"/>
                  <a:gd name="T72" fmla="*/ 3 w 6"/>
                  <a:gd name="T7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" h="10">
                    <a:moveTo>
                      <a:pt x="2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5"/>
                      <a:pt x="5" y="5"/>
                      <a:pt x="5" y="6"/>
                    </a:cubicBezTo>
                    <a:cubicBezTo>
                      <a:pt x="5" y="6"/>
                      <a:pt x="6" y="7"/>
                      <a:pt x="6" y="7"/>
                    </a:cubicBezTo>
                    <a:cubicBezTo>
                      <a:pt x="6" y="8"/>
                      <a:pt x="5" y="8"/>
                      <a:pt x="5" y="9"/>
                    </a:cubicBezTo>
                    <a:cubicBezTo>
                      <a:pt x="4" y="9"/>
                      <a:pt x="4" y="9"/>
                      <a:pt x="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9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5"/>
                      <a:pt x="1" y="5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0" y="2"/>
                      <a:pt x="0" y="2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lnTo>
                      <a:pt x="2" y="0"/>
                    </a:lnTo>
                    <a:close/>
                    <a:moveTo>
                      <a:pt x="2" y="4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2" y="3"/>
                      <a:pt x="2" y="4"/>
                    </a:cubicBezTo>
                    <a:close/>
                    <a:moveTo>
                      <a:pt x="3" y="6"/>
                    </a:move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4" y="9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3" y="6"/>
                      <a:pt x="3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26"/>
              <p:cNvSpPr/>
              <p:nvPr/>
            </p:nvSpPr>
            <p:spPr bwMode="auto">
              <a:xfrm>
                <a:off x="9102886" y="3973089"/>
                <a:ext cx="90488" cy="112712"/>
              </a:xfrm>
              <a:custGeom>
                <a:avLst/>
                <a:gdLst>
                  <a:gd name="T0" fmla="*/ 8 w 8"/>
                  <a:gd name="T1" fmla="*/ 9 h 10"/>
                  <a:gd name="T2" fmla="*/ 6 w 8"/>
                  <a:gd name="T3" fmla="*/ 10 h 10"/>
                  <a:gd name="T4" fmla="*/ 2 w 8"/>
                  <a:gd name="T5" fmla="*/ 9 h 10"/>
                  <a:gd name="T6" fmla="*/ 1 w 8"/>
                  <a:gd name="T7" fmla="*/ 6 h 10"/>
                  <a:gd name="T8" fmla="*/ 0 w 8"/>
                  <a:gd name="T9" fmla="*/ 6 h 10"/>
                  <a:gd name="T10" fmla="*/ 0 w 8"/>
                  <a:gd name="T11" fmla="*/ 6 h 10"/>
                  <a:gd name="T12" fmla="*/ 1 w 8"/>
                  <a:gd name="T13" fmla="*/ 6 h 10"/>
                  <a:gd name="T14" fmla="*/ 1 w 8"/>
                  <a:gd name="T15" fmla="*/ 5 h 10"/>
                  <a:gd name="T16" fmla="*/ 1 w 8"/>
                  <a:gd name="T17" fmla="*/ 5 h 10"/>
                  <a:gd name="T18" fmla="*/ 0 w 8"/>
                  <a:gd name="T19" fmla="*/ 5 h 10"/>
                  <a:gd name="T20" fmla="*/ 0 w 8"/>
                  <a:gd name="T21" fmla="*/ 4 h 10"/>
                  <a:gd name="T22" fmla="*/ 1 w 8"/>
                  <a:gd name="T23" fmla="*/ 4 h 10"/>
                  <a:gd name="T24" fmla="*/ 2 w 8"/>
                  <a:gd name="T25" fmla="*/ 2 h 10"/>
                  <a:gd name="T26" fmla="*/ 6 w 8"/>
                  <a:gd name="T27" fmla="*/ 0 h 10"/>
                  <a:gd name="T28" fmla="*/ 8 w 8"/>
                  <a:gd name="T29" fmla="*/ 1 h 10"/>
                  <a:gd name="T30" fmla="*/ 8 w 8"/>
                  <a:gd name="T31" fmla="*/ 2 h 10"/>
                  <a:gd name="T32" fmla="*/ 6 w 8"/>
                  <a:gd name="T33" fmla="*/ 2 h 10"/>
                  <a:gd name="T34" fmla="*/ 4 w 8"/>
                  <a:gd name="T35" fmla="*/ 2 h 10"/>
                  <a:gd name="T36" fmla="*/ 3 w 8"/>
                  <a:gd name="T37" fmla="*/ 4 h 10"/>
                  <a:gd name="T38" fmla="*/ 7 w 8"/>
                  <a:gd name="T39" fmla="*/ 4 h 10"/>
                  <a:gd name="T40" fmla="*/ 7 w 8"/>
                  <a:gd name="T41" fmla="*/ 5 h 10"/>
                  <a:gd name="T42" fmla="*/ 3 w 8"/>
                  <a:gd name="T43" fmla="*/ 5 h 10"/>
                  <a:gd name="T44" fmla="*/ 3 w 8"/>
                  <a:gd name="T45" fmla="*/ 5 h 10"/>
                  <a:gd name="T46" fmla="*/ 3 w 8"/>
                  <a:gd name="T47" fmla="*/ 6 h 10"/>
                  <a:gd name="T48" fmla="*/ 7 w 8"/>
                  <a:gd name="T49" fmla="*/ 6 h 10"/>
                  <a:gd name="T50" fmla="*/ 7 w 8"/>
                  <a:gd name="T51" fmla="*/ 6 h 10"/>
                  <a:gd name="T52" fmla="*/ 3 w 8"/>
                  <a:gd name="T53" fmla="*/ 6 h 10"/>
                  <a:gd name="T54" fmla="*/ 4 w 8"/>
                  <a:gd name="T55" fmla="*/ 8 h 10"/>
                  <a:gd name="T56" fmla="*/ 6 w 8"/>
                  <a:gd name="T57" fmla="*/ 9 h 10"/>
                  <a:gd name="T58" fmla="*/ 8 w 8"/>
                  <a:gd name="T59" fmla="*/ 8 h 10"/>
                  <a:gd name="T60" fmla="*/ 8 w 8"/>
                  <a:gd name="T61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" h="10">
                    <a:moveTo>
                      <a:pt x="8" y="9"/>
                    </a:moveTo>
                    <a:cubicBezTo>
                      <a:pt x="7" y="9"/>
                      <a:pt x="7" y="10"/>
                      <a:pt x="6" y="10"/>
                    </a:cubicBezTo>
                    <a:cubicBezTo>
                      <a:pt x="4" y="10"/>
                      <a:pt x="3" y="9"/>
                      <a:pt x="2" y="9"/>
                    </a:cubicBezTo>
                    <a:cubicBezTo>
                      <a:pt x="2" y="8"/>
                      <a:pt x="1" y="7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3" y="1"/>
                      <a:pt x="5" y="0"/>
                      <a:pt x="6" y="0"/>
                    </a:cubicBezTo>
                    <a:cubicBezTo>
                      <a:pt x="7" y="0"/>
                      <a:pt x="7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2"/>
                      <a:pt x="7" y="2"/>
                      <a:pt x="6" y="2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7"/>
                      <a:pt x="3" y="7"/>
                      <a:pt x="4" y="8"/>
                    </a:cubicBezTo>
                    <a:cubicBezTo>
                      <a:pt x="4" y="8"/>
                      <a:pt x="5" y="9"/>
                      <a:pt x="6" y="9"/>
                    </a:cubicBezTo>
                    <a:cubicBezTo>
                      <a:pt x="7" y="9"/>
                      <a:pt x="7" y="8"/>
                      <a:pt x="8" y="8"/>
                    </a:cubicBezTo>
                    <a:lnTo>
                      <a:pt x="8" y="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27"/>
              <p:cNvSpPr/>
              <p:nvPr/>
            </p:nvSpPr>
            <p:spPr bwMode="auto">
              <a:xfrm>
                <a:off x="11074561" y="1537864"/>
                <a:ext cx="123825" cy="338137"/>
              </a:xfrm>
              <a:custGeom>
                <a:avLst/>
                <a:gdLst>
                  <a:gd name="T0" fmla="*/ 9 w 11"/>
                  <a:gd name="T1" fmla="*/ 15 h 30"/>
                  <a:gd name="T2" fmla="*/ 1 w 11"/>
                  <a:gd name="T3" fmla="*/ 1 h 30"/>
                  <a:gd name="T4" fmla="*/ 2 w 11"/>
                  <a:gd name="T5" fmla="*/ 0 h 30"/>
                  <a:gd name="T6" fmla="*/ 11 w 11"/>
                  <a:gd name="T7" fmla="*/ 15 h 30"/>
                  <a:gd name="T8" fmla="*/ 1 w 11"/>
                  <a:gd name="T9" fmla="*/ 30 h 30"/>
                  <a:gd name="T10" fmla="*/ 0 w 11"/>
                  <a:gd name="T11" fmla="*/ 28 h 30"/>
                  <a:gd name="T12" fmla="*/ 9 w 11"/>
                  <a:gd name="T13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0">
                    <a:moveTo>
                      <a:pt x="9" y="15"/>
                    </a:moveTo>
                    <a:cubicBezTo>
                      <a:pt x="9" y="9"/>
                      <a:pt x="6" y="4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7" y="2"/>
                      <a:pt x="11" y="8"/>
                      <a:pt x="11" y="15"/>
                    </a:cubicBezTo>
                    <a:cubicBezTo>
                      <a:pt x="11" y="21"/>
                      <a:pt x="7" y="27"/>
                      <a:pt x="1" y="3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5" y="25"/>
                      <a:pt x="9" y="20"/>
                      <a:pt x="9" y="1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28"/>
              <p:cNvSpPr/>
              <p:nvPr/>
            </p:nvSpPr>
            <p:spPr bwMode="auto">
              <a:xfrm>
                <a:off x="11041224" y="1560089"/>
                <a:ext cx="101600" cy="282575"/>
              </a:xfrm>
              <a:custGeom>
                <a:avLst/>
                <a:gdLst>
                  <a:gd name="T0" fmla="*/ 7 w 9"/>
                  <a:gd name="T1" fmla="*/ 13 h 25"/>
                  <a:gd name="T2" fmla="*/ 0 w 9"/>
                  <a:gd name="T3" fmla="*/ 2 h 25"/>
                  <a:gd name="T4" fmla="*/ 1 w 9"/>
                  <a:gd name="T5" fmla="*/ 0 h 25"/>
                  <a:gd name="T6" fmla="*/ 9 w 9"/>
                  <a:gd name="T7" fmla="*/ 13 h 25"/>
                  <a:gd name="T8" fmla="*/ 1 w 9"/>
                  <a:gd name="T9" fmla="*/ 25 h 25"/>
                  <a:gd name="T10" fmla="*/ 0 w 9"/>
                  <a:gd name="T11" fmla="*/ 23 h 25"/>
                  <a:gd name="T12" fmla="*/ 7 w 9"/>
                  <a:gd name="T13" fmla="*/ 1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5">
                    <a:moveTo>
                      <a:pt x="7" y="13"/>
                    </a:moveTo>
                    <a:cubicBezTo>
                      <a:pt x="7" y="8"/>
                      <a:pt x="4" y="4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6" y="2"/>
                      <a:pt x="9" y="7"/>
                      <a:pt x="9" y="13"/>
                    </a:cubicBezTo>
                    <a:cubicBezTo>
                      <a:pt x="9" y="18"/>
                      <a:pt x="6" y="23"/>
                      <a:pt x="1" y="25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4" y="21"/>
                      <a:pt x="7" y="17"/>
                      <a:pt x="7" y="1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29"/>
              <p:cNvSpPr/>
              <p:nvPr/>
            </p:nvSpPr>
            <p:spPr bwMode="auto">
              <a:xfrm>
                <a:off x="10884061" y="1526752"/>
                <a:ext cx="123825" cy="360362"/>
              </a:xfrm>
              <a:custGeom>
                <a:avLst/>
                <a:gdLst>
                  <a:gd name="T0" fmla="*/ 0 w 78"/>
                  <a:gd name="T1" fmla="*/ 64 h 227"/>
                  <a:gd name="T2" fmla="*/ 0 w 78"/>
                  <a:gd name="T3" fmla="*/ 156 h 227"/>
                  <a:gd name="T4" fmla="*/ 49 w 78"/>
                  <a:gd name="T5" fmla="*/ 199 h 227"/>
                  <a:gd name="T6" fmla="*/ 49 w 78"/>
                  <a:gd name="T7" fmla="*/ 114 h 227"/>
                  <a:gd name="T8" fmla="*/ 56 w 78"/>
                  <a:gd name="T9" fmla="*/ 114 h 227"/>
                  <a:gd name="T10" fmla="*/ 56 w 78"/>
                  <a:gd name="T11" fmla="*/ 206 h 227"/>
                  <a:gd name="T12" fmla="*/ 78 w 78"/>
                  <a:gd name="T13" fmla="*/ 227 h 227"/>
                  <a:gd name="T14" fmla="*/ 78 w 78"/>
                  <a:gd name="T15" fmla="*/ 0 h 227"/>
                  <a:gd name="T16" fmla="*/ 0 w 78"/>
                  <a:gd name="T17" fmla="*/ 64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" h="227">
                    <a:moveTo>
                      <a:pt x="0" y="64"/>
                    </a:moveTo>
                    <a:lnTo>
                      <a:pt x="0" y="156"/>
                    </a:lnTo>
                    <a:lnTo>
                      <a:pt x="49" y="199"/>
                    </a:lnTo>
                    <a:lnTo>
                      <a:pt x="49" y="114"/>
                    </a:lnTo>
                    <a:lnTo>
                      <a:pt x="56" y="114"/>
                    </a:lnTo>
                    <a:lnTo>
                      <a:pt x="56" y="206"/>
                    </a:lnTo>
                    <a:lnTo>
                      <a:pt x="78" y="227"/>
                    </a:lnTo>
                    <a:lnTo>
                      <a:pt x="78" y="0"/>
                    </a:lnTo>
                    <a:lnTo>
                      <a:pt x="0" y="64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30"/>
              <p:cNvSpPr/>
              <p:nvPr/>
            </p:nvSpPr>
            <p:spPr bwMode="auto">
              <a:xfrm>
                <a:off x="10793574" y="1639464"/>
                <a:ext cx="66675" cy="134937"/>
              </a:xfrm>
              <a:custGeom>
                <a:avLst/>
                <a:gdLst>
                  <a:gd name="T0" fmla="*/ 0 w 42"/>
                  <a:gd name="T1" fmla="*/ 0 h 85"/>
                  <a:gd name="T2" fmla="*/ 0 w 42"/>
                  <a:gd name="T3" fmla="*/ 85 h 85"/>
                  <a:gd name="T4" fmla="*/ 28 w 42"/>
                  <a:gd name="T5" fmla="*/ 85 h 85"/>
                  <a:gd name="T6" fmla="*/ 28 w 42"/>
                  <a:gd name="T7" fmla="*/ 35 h 85"/>
                  <a:gd name="T8" fmla="*/ 35 w 42"/>
                  <a:gd name="T9" fmla="*/ 35 h 85"/>
                  <a:gd name="T10" fmla="*/ 35 w 42"/>
                  <a:gd name="T11" fmla="*/ 85 h 85"/>
                  <a:gd name="T12" fmla="*/ 42 w 42"/>
                  <a:gd name="T13" fmla="*/ 85 h 85"/>
                  <a:gd name="T14" fmla="*/ 42 w 42"/>
                  <a:gd name="T15" fmla="*/ 0 h 85"/>
                  <a:gd name="T16" fmla="*/ 0 w 42"/>
                  <a:gd name="T1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85">
                    <a:moveTo>
                      <a:pt x="0" y="0"/>
                    </a:moveTo>
                    <a:lnTo>
                      <a:pt x="0" y="85"/>
                    </a:lnTo>
                    <a:lnTo>
                      <a:pt x="28" y="85"/>
                    </a:lnTo>
                    <a:lnTo>
                      <a:pt x="28" y="35"/>
                    </a:lnTo>
                    <a:lnTo>
                      <a:pt x="35" y="35"/>
                    </a:lnTo>
                    <a:lnTo>
                      <a:pt x="35" y="85"/>
                    </a:lnTo>
                    <a:lnTo>
                      <a:pt x="42" y="85"/>
                    </a:lnTo>
                    <a:lnTo>
                      <a:pt x="4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272" name="组合 271"/>
              <p:cNvGrpSpPr/>
              <p:nvPr/>
            </p:nvGrpSpPr>
            <p:grpSpPr>
              <a:xfrm>
                <a:off x="10782461" y="421852"/>
                <a:ext cx="438150" cy="360362"/>
                <a:chOff x="8134974" y="1456743"/>
                <a:chExt cx="438150" cy="360362"/>
              </a:xfrm>
              <a:solidFill>
                <a:srgbClr val="2EA93E"/>
              </a:solidFill>
            </p:grpSpPr>
            <p:sp>
              <p:nvSpPr>
                <p:cNvPr id="273" name="Freeform 31"/>
                <p:cNvSpPr/>
                <p:nvPr/>
              </p:nvSpPr>
              <p:spPr bwMode="auto">
                <a:xfrm>
                  <a:off x="8134974" y="1523418"/>
                  <a:ext cx="438150" cy="293687"/>
                </a:xfrm>
                <a:custGeom>
                  <a:avLst/>
                  <a:gdLst>
                    <a:gd name="T0" fmla="*/ 30 w 39"/>
                    <a:gd name="T1" fmla="*/ 0 h 26"/>
                    <a:gd name="T2" fmla="*/ 29 w 39"/>
                    <a:gd name="T3" fmla="*/ 0 h 26"/>
                    <a:gd name="T4" fmla="*/ 30 w 39"/>
                    <a:gd name="T5" fmla="*/ 2 h 26"/>
                    <a:gd name="T6" fmla="*/ 30 w 39"/>
                    <a:gd name="T7" fmla="*/ 2 h 26"/>
                    <a:gd name="T8" fmla="*/ 27 w 39"/>
                    <a:gd name="T9" fmla="*/ 2 h 26"/>
                    <a:gd name="T10" fmla="*/ 27 w 39"/>
                    <a:gd name="T11" fmla="*/ 2 h 26"/>
                    <a:gd name="T12" fmla="*/ 26 w 39"/>
                    <a:gd name="T13" fmla="*/ 0 h 26"/>
                    <a:gd name="T14" fmla="*/ 12 w 39"/>
                    <a:gd name="T15" fmla="*/ 0 h 26"/>
                    <a:gd name="T16" fmla="*/ 12 w 39"/>
                    <a:gd name="T17" fmla="*/ 2 h 26"/>
                    <a:gd name="T18" fmla="*/ 12 w 39"/>
                    <a:gd name="T19" fmla="*/ 2 h 26"/>
                    <a:gd name="T20" fmla="*/ 9 w 39"/>
                    <a:gd name="T21" fmla="*/ 2 h 26"/>
                    <a:gd name="T22" fmla="*/ 9 w 39"/>
                    <a:gd name="T23" fmla="*/ 2 h 26"/>
                    <a:gd name="T24" fmla="*/ 9 w 39"/>
                    <a:gd name="T25" fmla="*/ 0 h 26"/>
                    <a:gd name="T26" fmla="*/ 8 w 39"/>
                    <a:gd name="T27" fmla="*/ 0 h 26"/>
                    <a:gd name="T28" fmla="*/ 0 w 39"/>
                    <a:gd name="T29" fmla="*/ 8 h 26"/>
                    <a:gd name="T30" fmla="*/ 0 w 39"/>
                    <a:gd name="T31" fmla="*/ 18 h 26"/>
                    <a:gd name="T32" fmla="*/ 8 w 39"/>
                    <a:gd name="T33" fmla="*/ 26 h 26"/>
                    <a:gd name="T34" fmla="*/ 30 w 39"/>
                    <a:gd name="T35" fmla="*/ 26 h 26"/>
                    <a:gd name="T36" fmla="*/ 39 w 39"/>
                    <a:gd name="T37" fmla="*/ 18 h 26"/>
                    <a:gd name="T38" fmla="*/ 39 w 39"/>
                    <a:gd name="T39" fmla="*/ 8 h 26"/>
                    <a:gd name="T40" fmla="*/ 30 w 39"/>
                    <a:gd name="T41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9" h="26">
                      <a:moveTo>
                        <a:pt x="30" y="0"/>
                      </a:move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1"/>
                        <a:pt x="29" y="1"/>
                        <a:pt x="30" y="2"/>
                      </a:cubicBezTo>
                      <a:cubicBezTo>
                        <a:pt x="30" y="2"/>
                        <a:pt x="30" y="2"/>
                        <a:pt x="30" y="2"/>
                      </a:cubicBez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27" y="1"/>
                        <a:pt x="26" y="1"/>
                        <a:pt x="26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1"/>
                        <a:pt x="12" y="1"/>
                        <a:pt x="12" y="2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1"/>
                        <a:pt x="9" y="1"/>
                        <a:pt x="9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3" y="0"/>
                        <a:pt x="0" y="4"/>
                        <a:pt x="0" y="8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22"/>
                        <a:pt x="3" y="26"/>
                        <a:pt x="8" y="26"/>
                      </a:cubicBezTo>
                      <a:cubicBezTo>
                        <a:pt x="30" y="26"/>
                        <a:pt x="30" y="26"/>
                        <a:pt x="30" y="26"/>
                      </a:cubicBezTo>
                      <a:cubicBezTo>
                        <a:pt x="35" y="26"/>
                        <a:pt x="39" y="22"/>
                        <a:pt x="39" y="18"/>
                      </a:cubicBezTo>
                      <a:cubicBezTo>
                        <a:pt x="39" y="8"/>
                        <a:pt x="39" y="8"/>
                        <a:pt x="39" y="8"/>
                      </a:cubicBezTo>
                      <a:cubicBezTo>
                        <a:pt x="39" y="4"/>
                        <a:pt x="35" y="0"/>
                        <a:pt x="3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32"/>
                <p:cNvSpPr/>
                <p:nvPr/>
              </p:nvSpPr>
              <p:spPr bwMode="auto">
                <a:xfrm>
                  <a:off x="8236574" y="1456743"/>
                  <a:ext cx="223838" cy="90487"/>
                </a:xfrm>
                <a:custGeom>
                  <a:avLst/>
                  <a:gdLst>
                    <a:gd name="T0" fmla="*/ 3 w 20"/>
                    <a:gd name="T1" fmla="*/ 6 h 8"/>
                    <a:gd name="T2" fmla="*/ 7 w 20"/>
                    <a:gd name="T3" fmla="*/ 2 h 8"/>
                    <a:gd name="T4" fmla="*/ 13 w 20"/>
                    <a:gd name="T5" fmla="*/ 2 h 8"/>
                    <a:gd name="T6" fmla="*/ 18 w 20"/>
                    <a:gd name="T7" fmla="*/ 6 h 8"/>
                    <a:gd name="T8" fmla="*/ 18 w 20"/>
                    <a:gd name="T9" fmla="*/ 8 h 8"/>
                    <a:gd name="T10" fmla="*/ 20 w 20"/>
                    <a:gd name="T11" fmla="*/ 8 h 8"/>
                    <a:gd name="T12" fmla="*/ 20 w 20"/>
                    <a:gd name="T13" fmla="*/ 6 h 8"/>
                    <a:gd name="T14" fmla="*/ 15 w 20"/>
                    <a:gd name="T15" fmla="*/ 0 h 8"/>
                    <a:gd name="T16" fmla="*/ 6 w 20"/>
                    <a:gd name="T17" fmla="*/ 0 h 8"/>
                    <a:gd name="T18" fmla="*/ 1 w 20"/>
                    <a:gd name="T19" fmla="*/ 6 h 8"/>
                    <a:gd name="T20" fmla="*/ 0 w 20"/>
                    <a:gd name="T21" fmla="*/ 8 h 8"/>
                    <a:gd name="T22" fmla="*/ 2 w 20"/>
                    <a:gd name="T23" fmla="*/ 8 h 8"/>
                    <a:gd name="T24" fmla="*/ 3 w 20"/>
                    <a:gd name="T25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8">
                      <a:moveTo>
                        <a:pt x="3" y="6"/>
                      </a:moveTo>
                      <a:cubicBezTo>
                        <a:pt x="3" y="4"/>
                        <a:pt x="5" y="2"/>
                        <a:pt x="7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5" y="2"/>
                        <a:pt x="17" y="4"/>
                        <a:pt x="18" y="6"/>
                      </a:cubicBezTo>
                      <a:cubicBezTo>
                        <a:pt x="18" y="7"/>
                        <a:pt x="18" y="7"/>
                        <a:pt x="18" y="8"/>
                      </a:cubicBezTo>
                      <a:cubicBezTo>
                        <a:pt x="20" y="8"/>
                        <a:pt x="20" y="8"/>
                        <a:pt x="20" y="8"/>
                      </a:cubicBezTo>
                      <a:cubicBezTo>
                        <a:pt x="20" y="7"/>
                        <a:pt x="20" y="7"/>
                        <a:pt x="20" y="6"/>
                      </a:cubicBezTo>
                      <a:cubicBezTo>
                        <a:pt x="19" y="3"/>
                        <a:pt x="17" y="0"/>
                        <a:pt x="15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1" y="3"/>
                        <a:pt x="1" y="6"/>
                      </a:cubicBezTo>
                      <a:cubicBezTo>
                        <a:pt x="0" y="7"/>
                        <a:pt x="0" y="7"/>
                        <a:pt x="0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7"/>
                        <a:pt x="2" y="7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275" name="Freeform 33"/>
              <p:cNvSpPr/>
              <p:nvPr/>
            </p:nvSpPr>
            <p:spPr bwMode="auto">
              <a:xfrm>
                <a:off x="10871361" y="952077"/>
                <a:ext cx="373063" cy="303212"/>
              </a:xfrm>
              <a:custGeom>
                <a:avLst/>
                <a:gdLst>
                  <a:gd name="T0" fmla="*/ 29 w 33"/>
                  <a:gd name="T1" fmla="*/ 4 h 27"/>
                  <a:gd name="T2" fmla="*/ 15 w 33"/>
                  <a:gd name="T3" fmla="*/ 4 h 27"/>
                  <a:gd name="T4" fmla="*/ 12 w 33"/>
                  <a:gd name="T5" fmla="*/ 0 h 27"/>
                  <a:gd name="T6" fmla="*/ 4 w 33"/>
                  <a:gd name="T7" fmla="*/ 0 h 27"/>
                  <a:gd name="T8" fmla="*/ 0 w 33"/>
                  <a:gd name="T9" fmla="*/ 2 h 27"/>
                  <a:gd name="T10" fmla="*/ 0 w 33"/>
                  <a:gd name="T11" fmla="*/ 4 h 27"/>
                  <a:gd name="T12" fmla="*/ 0 w 33"/>
                  <a:gd name="T13" fmla="*/ 5 h 27"/>
                  <a:gd name="T14" fmla="*/ 0 w 33"/>
                  <a:gd name="T15" fmla="*/ 5 h 27"/>
                  <a:gd name="T16" fmla="*/ 0 w 33"/>
                  <a:gd name="T17" fmla="*/ 5 h 27"/>
                  <a:gd name="T18" fmla="*/ 0 w 33"/>
                  <a:gd name="T19" fmla="*/ 11 h 27"/>
                  <a:gd name="T20" fmla="*/ 0 w 33"/>
                  <a:gd name="T21" fmla="*/ 20 h 27"/>
                  <a:gd name="T22" fmla="*/ 3 w 33"/>
                  <a:gd name="T23" fmla="*/ 18 h 27"/>
                  <a:gd name="T24" fmla="*/ 2 w 33"/>
                  <a:gd name="T25" fmla="*/ 16 h 27"/>
                  <a:gd name="T26" fmla="*/ 3 w 33"/>
                  <a:gd name="T27" fmla="*/ 14 h 27"/>
                  <a:gd name="T28" fmla="*/ 12 w 33"/>
                  <a:gd name="T29" fmla="*/ 6 h 27"/>
                  <a:gd name="T30" fmla="*/ 12 w 33"/>
                  <a:gd name="T31" fmla="*/ 6 h 27"/>
                  <a:gd name="T32" fmla="*/ 14 w 33"/>
                  <a:gd name="T33" fmla="*/ 7 h 27"/>
                  <a:gd name="T34" fmla="*/ 14 w 33"/>
                  <a:gd name="T35" fmla="*/ 7 h 27"/>
                  <a:gd name="T36" fmla="*/ 22 w 33"/>
                  <a:gd name="T37" fmla="*/ 16 h 27"/>
                  <a:gd name="T38" fmla="*/ 22 w 33"/>
                  <a:gd name="T39" fmla="*/ 16 h 27"/>
                  <a:gd name="T40" fmla="*/ 21 w 33"/>
                  <a:gd name="T41" fmla="*/ 18 h 27"/>
                  <a:gd name="T42" fmla="*/ 21 w 33"/>
                  <a:gd name="T43" fmla="*/ 18 h 27"/>
                  <a:gd name="T44" fmla="*/ 21 w 33"/>
                  <a:gd name="T45" fmla="*/ 18 h 27"/>
                  <a:gd name="T46" fmla="*/ 12 w 33"/>
                  <a:gd name="T47" fmla="*/ 26 h 27"/>
                  <a:gd name="T48" fmla="*/ 12 w 33"/>
                  <a:gd name="T49" fmla="*/ 26 h 27"/>
                  <a:gd name="T50" fmla="*/ 10 w 33"/>
                  <a:gd name="T51" fmla="*/ 25 h 27"/>
                  <a:gd name="T52" fmla="*/ 7 w 33"/>
                  <a:gd name="T53" fmla="*/ 24 h 27"/>
                  <a:gd name="T54" fmla="*/ 3 w 33"/>
                  <a:gd name="T55" fmla="*/ 27 h 27"/>
                  <a:gd name="T56" fmla="*/ 3 w 33"/>
                  <a:gd name="T57" fmla="*/ 27 h 27"/>
                  <a:gd name="T58" fmla="*/ 29 w 33"/>
                  <a:gd name="T59" fmla="*/ 27 h 27"/>
                  <a:gd name="T60" fmla="*/ 33 w 33"/>
                  <a:gd name="T61" fmla="*/ 23 h 27"/>
                  <a:gd name="T62" fmla="*/ 33 w 33"/>
                  <a:gd name="T63" fmla="*/ 8 h 27"/>
                  <a:gd name="T64" fmla="*/ 29 w 33"/>
                  <a:gd name="T65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" h="27">
                    <a:moveTo>
                      <a:pt x="29" y="4"/>
                    </a:moveTo>
                    <a:cubicBezTo>
                      <a:pt x="15" y="4"/>
                      <a:pt x="15" y="4"/>
                      <a:pt x="15" y="4"/>
                    </a:cubicBezTo>
                    <a:cubicBezTo>
                      <a:pt x="15" y="2"/>
                      <a:pt x="14" y="0"/>
                      <a:pt x="12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1" y="1"/>
                      <a:pt x="0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7"/>
                      <a:pt x="0" y="20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2" y="18"/>
                      <a:pt x="2" y="17"/>
                      <a:pt x="2" y="16"/>
                    </a:cubicBezTo>
                    <a:cubicBezTo>
                      <a:pt x="2" y="15"/>
                      <a:pt x="2" y="15"/>
                      <a:pt x="3" y="14"/>
                    </a:cubicBezTo>
                    <a:cubicBezTo>
                      <a:pt x="4" y="9"/>
                      <a:pt x="8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6"/>
                      <a:pt x="13" y="6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9" y="8"/>
                      <a:pt x="22" y="12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7"/>
                      <a:pt x="22" y="17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3"/>
                      <a:pt x="16" y="26"/>
                      <a:pt x="12" y="26"/>
                    </a:cubicBezTo>
                    <a:cubicBezTo>
                      <a:pt x="12" y="26"/>
                      <a:pt x="12" y="26"/>
                      <a:pt x="12" y="26"/>
                    </a:cubicBezTo>
                    <a:cubicBezTo>
                      <a:pt x="11" y="26"/>
                      <a:pt x="11" y="26"/>
                      <a:pt x="10" y="25"/>
                    </a:cubicBezTo>
                    <a:cubicBezTo>
                      <a:pt x="9" y="25"/>
                      <a:pt x="8" y="25"/>
                      <a:pt x="7" y="24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31" y="27"/>
                      <a:pt x="33" y="25"/>
                      <a:pt x="33" y="23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6"/>
                      <a:pt x="31" y="4"/>
                      <a:pt x="29" y="4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34"/>
              <p:cNvSpPr>
                <a:spLocks noEditPoints="1"/>
              </p:cNvSpPr>
              <p:nvPr/>
            </p:nvSpPr>
            <p:spPr bwMode="auto">
              <a:xfrm>
                <a:off x="10758649" y="1029864"/>
                <a:ext cx="349250" cy="293687"/>
              </a:xfrm>
              <a:custGeom>
                <a:avLst/>
                <a:gdLst>
                  <a:gd name="T0" fmla="*/ 31 w 31"/>
                  <a:gd name="T1" fmla="*/ 9 h 26"/>
                  <a:gd name="T2" fmla="*/ 24 w 31"/>
                  <a:gd name="T3" fmla="*/ 0 h 26"/>
                  <a:gd name="T4" fmla="*/ 22 w 31"/>
                  <a:gd name="T5" fmla="*/ 0 h 26"/>
                  <a:gd name="T6" fmla="*/ 22 w 31"/>
                  <a:gd name="T7" fmla="*/ 0 h 26"/>
                  <a:gd name="T8" fmla="*/ 22 w 31"/>
                  <a:gd name="T9" fmla="*/ 0 h 26"/>
                  <a:gd name="T10" fmla="*/ 13 w 31"/>
                  <a:gd name="T11" fmla="*/ 7 h 26"/>
                  <a:gd name="T12" fmla="*/ 13 w 31"/>
                  <a:gd name="T13" fmla="*/ 9 h 26"/>
                  <a:gd name="T14" fmla="*/ 13 w 31"/>
                  <a:gd name="T15" fmla="*/ 11 h 26"/>
                  <a:gd name="T16" fmla="*/ 13 w 31"/>
                  <a:gd name="T17" fmla="*/ 11 h 26"/>
                  <a:gd name="T18" fmla="*/ 10 w 31"/>
                  <a:gd name="T19" fmla="*/ 14 h 26"/>
                  <a:gd name="T20" fmla="*/ 1 w 31"/>
                  <a:gd name="T21" fmla="*/ 20 h 26"/>
                  <a:gd name="T22" fmla="*/ 0 w 31"/>
                  <a:gd name="T23" fmla="*/ 23 h 26"/>
                  <a:gd name="T24" fmla="*/ 0 w 31"/>
                  <a:gd name="T25" fmla="*/ 23 h 26"/>
                  <a:gd name="T26" fmla="*/ 0 w 31"/>
                  <a:gd name="T27" fmla="*/ 23 h 26"/>
                  <a:gd name="T28" fmla="*/ 0 w 31"/>
                  <a:gd name="T29" fmla="*/ 24 h 26"/>
                  <a:gd name="T30" fmla="*/ 0 w 31"/>
                  <a:gd name="T31" fmla="*/ 25 h 26"/>
                  <a:gd name="T32" fmla="*/ 3 w 31"/>
                  <a:gd name="T33" fmla="*/ 26 h 26"/>
                  <a:gd name="T34" fmla="*/ 3 w 31"/>
                  <a:gd name="T35" fmla="*/ 26 h 26"/>
                  <a:gd name="T36" fmla="*/ 3 w 31"/>
                  <a:gd name="T37" fmla="*/ 26 h 26"/>
                  <a:gd name="T38" fmla="*/ 4 w 31"/>
                  <a:gd name="T39" fmla="*/ 25 h 26"/>
                  <a:gd name="T40" fmla="*/ 5 w 31"/>
                  <a:gd name="T41" fmla="*/ 25 h 26"/>
                  <a:gd name="T42" fmla="*/ 5 w 31"/>
                  <a:gd name="T43" fmla="*/ 25 h 26"/>
                  <a:gd name="T44" fmla="*/ 12 w 31"/>
                  <a:gd name="T45" fmla="*/ 20 h 26"/>
                  <a:gd name="T46" fmla="*/ 17 w 31"/>
                  <a:gd name="T47" fmla="*/ 17 h 26"/>
                  <a:gd name="T48" fmla="*/ 17 w 31"/>
                  <a:gd name="T49" fmla="*/ 17 h 26"/>
                  <a:gd name="T50" fmla="*/ 20 w 31"/>
                  <a:gd name="T51" fmla="*/ 18 h 26"/>
                  <a:gd name="T52" fmla="*/ 22 w 31"/>
                  <a:gd name="T53" fmla="*/ 18 h 26"/>
                  <a:gd name="T54" fmla="*/ 22 w 31"/>
                  <a:gd name="T55" fmla="*/ 18 h 26"/>
                  <a:gd name="T56" fmla="*/ 31 w 31"/>
                  <a:gd name="T57" fmla="*/ 11 h 26"/>
                  <a:gd name="T58" fmla="*/ 31 w 31"/>
                  <a:gd name="T59" fmla="*/ 11 h 26"/>
                  <a:gd name="T60" fmla="*/ 31 w 31"/>
                  <a:gd name="T61" fmla="*/ 11 h 26"/>
                  <a:gd name="T62" fmla="*/ 31 w 31"/>
                  <a:gd name="T63" fmla="*/ 9 h 26"/>
                  <a:gd name="T64" fmla="*/ 9 w 31"/>
                  <a:gd name="T65" fmla="*/ 21 h 26"/>
                  <a:gd name="T66" fmla="*/ 9 w 31"/>
                  <a:gd name="T67" fmla="*/ 20 h 26"/>
                  <a:gd name="T68" fmla="*/ 9 w 31"/>
                  <a:gd name="T69" fmla="*/ 21 h 26"/>
                  <a:gd name="T70" fmla="*/ 4 w 31"/>
                  <a:gd name="T71" fmla="*/ 24 h 26"/>
                  <a:gd name="T72" fmla="*/ 3 w 31"/>
                  <a:gd name="T73" fmla="*/ 24 h 26"/>
                  <a:gd name="T74" fmla="*/ 2 w 31"/>
                  <a:gd name="T75" fmla="*/ 23 h 26"/>
                  <a:gd name="T76" fmla="*/ 1 w 31"/>
                  <a:gd name="T77" fmla="*/ 22 h 26"/>
                  <a:gd name="T78" fmla="*/ 2 w 31"/>
                  <a:gd name="T79" fmla="*/ 21 h 26"/>
                  <a:gd name="T80" fmla="*/ 7 w 31"/>
                  <a:gd name="T81" fmla="*/ 18 h 26"/>
                  <a:gd name="T82" fmla="*/ 8 w 31"/>
                  <a:gd name="T83" fmla="*/ 17 h 26"/>
                  <a:gd name="T84" fmla="*/ 10 w 31"/>
                  <a:gd name="T85" fmla="*/ 18 h 26"/>
                  <a:gd name="T86" fmla="*/ 10 w 31"/>
                  <a:gd name="T87" fmla="*/ 19 h 26"/>
                  <a:gd name="T88" fmla="*/ 9 w 31"/>
                  <a:gd name="T89" fmla="*/ 21 h 26"/>
                  <a:gd name="T90" fmla="*/ 22 w 31"/>
                  <a:gd name="T91" fmla="*/ 15 h 26"/>
                  <a:gd name="T92" fmla="*/ 16 w 31"/>
                  <a:gd name="T93" fmla="*/ 9 h 26"/>
                  <a:gd name="T94" fmla="*/ 22 w 31"/>
                  <a:gd name="T95" fmla="*/ 3 h 26"/>
                  <a:gd name="T96" fmla="*/ 28 w 31"/>
                  <a:gd name="T97" fmla="*/ 9 h 26"/>
                  <a:gd name="T98" fmla="*/ 22 w 31"/>
                  <a:gd name="T9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1" h="26">
                    <a:moveTo>
                      <a:pt x="31" y="9"/>
                    </a:moveTo>
                    <a:cubicBezTo>
                      <a:pt x="31" y="5"/>
                      <a:pt x="28" y="1"/>
                      <a:pt x="24" y="0"/>
                    </a:cubicBezTo>
                    <a:cubicBezTo>
                      <a:pt x="23" y="0"/>
                      <a:pt x="23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8" y="0"/>
                      <a:pt x="14" y="3"/>
                      <a:pt x="13" y="7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10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0" y="21"/>
                      <a:pt x="0" y="22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4"/>
                      <a:pt x="0" y="24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5"/>
                      <a:pt x="2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4" y="26"/>
                      <a:pt x="4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9" y="18"/>
                      <a:pt x="20" y="18"/>
                    </a:cubicBezTo>
                    <a:cubicBezTo>
                      <a:pt x="21" y="18"/>
                      <a:pt x="21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6" y="18"/>
                      <a:pt x="30" y="15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0"/>
                      <a:pt x="31" y="10"/>
                      <a:pt x="31" y="9"/>
                    </a:cubicBezTo>
                    <a:close/>
                    <a:moveTo>
                      <a:pt x="9" y="21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4"/>
                      <a:pt x="4" y="24"/>
                      <a:pt x="3" y="24"/>
                    </a:cubicBezTo>
                    <a:cubicBezTo>
                      <a:pt x="3" y="24"/>
                      <a:pt x="2" y="24"/>
                      <a:pt x="2" y="23"/>
                    </a:cubicBezTo>
                    <a:cubicBezTo>
                      <a:pt x="2" y="23"/>
                      <a:pt x="1" y="23"/>
                      <a:pt x="1" y="22"/>
                    </a:cubicBezTo>
                    <a:cubicBezTo>
                      <a:pt x="1" y="22"/>
                      <a:pt x="2" y="21"/>
                      <a:pt x="2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7"/>
                      <a:pt x="8" y="17"/>
                      <a:pt x="8" y="17"/>
                    </a:cubicBezTo>
                    <a:cubicBezTo>
                      <a:pt x="9" y="17"/>
                      <a:pt x="9" y="18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10" y="20"/>
                      <a:pt x="10" y="20"/>
                      <a:pt x="9" y="21"/>
                    </a:cubicBezTo>
                    <a:close/>
                    <a:moveTo>
                      <a:pt x="22" y="15"/>
                    </a:moveTo>
                    <a:cubicBezTo>
                      <a:pt x="19" y="15"/>
                      <a:pt x="16" y="12"/>
                      <a:pt x="16" y="9"/>
                    </a:cubicBezTo>
                    <a:cubicBezTo>
                      <a:pt x="16" y="5"/>
                      <a:pt x="19" y="3"/>
                      <a:pt x="22" y="3"/>
                    </a:cubicBezTo>
                    <a:cubicBezTo>
                      <a:pt x="25" y="3"/>
                      <a:pt x="28" y="5"/>
                      <a:pt x="28" y="9"/>
                    </a:cubicBezTo>
                    <a:cubicBezTo>
                      <a:pt x="28" y="12"/>
                      <a:pt x="25" y="15"/>
                      <a:pt x="22" y="1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Freeform 35"/>
              <p:cNvSpPr/>
              <p:nvPr/>
            </p:nvSpPr>
            <p:spPr bwMode="auto">
              <a:xfrm>
                <a:off x="10972961" y="1142577"/>
                <a:ext cx="90488" cy="46037"/>
              </a:xfrm>
              <a:custGeom>
                <a:avLst/>
                <a:gdLst>
                  <a:gd name="T0" fmla="*/ 7 w 8"/>
                  <a:gd name="T1" fmla="*/ 0 h 4"/>
                  <a:gd name="T2" fmla="*/ 7 w 8"/>
                  <a:gd name="T3" fmla="*/ 0 h 4"/>
                  <a:gd name="T4" fmla="*/ 3 w 8"/>
                  <a:gd name="T5" fmla="*/ 3 h 4"/>
                  <a:gd name="T6" fmla="*/ 1 w 8"/>
                  <a:gd name="T7" fmla="*/ 2 h 4"/>
                  <a:gd name="T8" fmla="*/ 0 w 8"/>
                  <a:gd name="T9" fmla="*/ 3 h 4"/>
                  <a:gd name="T10" fmla="*/ 1 w 8"/>
                  <a:gd name="T11" fmla="*/ 3 h 4"/>
                  <a:gd name="T12" fmla="*/ 1 w 8"/>
                  <a:gd name="T13" fmla="*/ 3 h 4"/>
                  <a:gd name="T14" fmla="*/ 3 w 8"/>
                  <a:gd name="T15" fmla="*/ 4 h 4"/>
                  <a:gd name="T16" fmla="*/ 3 w 8"/>
                  <a:gd name="T17" fmla="*/ 4 h 4"/>
                  <a:gd name="T18" fmla="*/ 7 w 8"/>
                  <a:gd name="T19" fmla="*/ 1 h 4"/>
                  <a:gd name="T20" fmla="*/ 7 w 8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4"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6" y="2"/>
                      <a:pt x="5" y="3"/>
                      <a:pt x="3" y="3"/>
                    </a:cubicBezTo>
                    <a:cubicBezTo>
                      <a:pt x="2" y="3"/>
                      <a:pt x="2" y="3"/>
                      <a:pt x="1" y="2"/>
                    </a:cubicBezTo>
                    <a:cubicBezTo>
                      <a:pt x="1" y="2"/>
                      <a:pt x="1" y="2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5" y="4"/>
                      <a:pt x="7" y="3"/>
                      <a:pt x="7" y="1"/>
                    </a:cubicBezTo>
                    <a:cubicBezTo>
                      <a:pt x="8" y="1"/>
                      <a:pt x="7" y="0"/>
                      <a:pt x="7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Freeform 36"/>
              <p:cNvSpPr/>
              <p:nvPr/>
            </p:nvSpPr>
            <p:spPr bwMode="auto">
              <a:xfrm>
                <a:off x="10871361" y="3319039"/>
                <a:ext cx="395288" cy="214312"/>
              </a:xfrm>
              <a:custGeom>
                <a:avLst/>
                <a:gdLst>
                  <a:gd name="T0" fmla="*/ 23 w 35"/>
                  <a:gd name="T1" fmla="*/ 19 h 19"/>
                  <a:gd name="T2" fmla="*/ 30 w 35"/>
                  <a:gd name="T3" fmla="*/ 15 h 19"/>
                  <a:gd name="T4" fmla="*/ 34 w 35"/>
                  <a:gd name="T5" fmla="*/ 4 h 19"/>
                  <a:gd name="T6" fmla="*/ 31 w 35"/>
                  <a:gd name="T7" fmla="*/ 0 h 19"/>
                  <a:gd name="T8" fmla="*/ 23 w 35"/>
                  <a:gd name="T9" fmla="*/ 0 h 19"/>
                  <a:gd name="T10" fmla="*/ 13 w 35"/>
                  <a:gd name="T11" fmla="*/ 0 h 19"/>
                  <a:gd name="T12" fmla="*/ 5 w 35"/>
                  <a:gd name="T13" fmla="*/ 0 h 19"/>
                  <a:gd name="T14" fmla="*/ 1 w 35"/>
                  <a:gd name="T15" fmla="*/ 4 h 19"/>
                  <a:gd name="T16" fmla="*/ 6 w 35"/>
                  <a:gd name="T17" fmla="*/ 15 h 19"/>
                  <a:gd name="T18" fmla="*/ 13 w 35"/>
                  <a:gd name="T19" fmla="*/ 19 h 19"/>
                  <a:gd name="T20" fmla="*/ 23 w 35"/>
                  <a:gd name="T2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19">
                    <a:moveTo>
                      <a:pt x="23" y="19"/>
                    </a:moveTo>
                    <a:cubicBezTo>
                      <a:pt x="26" y="19"/>
                      <a:pt x="29" y="17"/>
                      <a:pt x="30" y="15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2"/>
                      <a:pt x="34" y="0"/>
                      <a:pt x="31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0" y="0"/>
                      <a:pt x="16" y="0"/>
                      <a:pt x="13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1" y="4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7"/>
                      <a:pt x="10" y="19"/>
                      <a:pt x="13" y="19"/>
                    </a:cubicBezTo>
                    <a:lnTo>
                      <a:pt x="23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Oval 37"/>
              <p:cNvSpPr>
                <a:spLocks noChangeArrowheads="1"/>
              </p:cNvSpPr>
              <p:nvPr/>
            </p:nvSpPr>
            <p:spPr bwMode="auto">
              <a:xfrm>
                <a:off x="10939624" y="3590502"/>
                <a:ext cx="68263" cy="66675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Oval 38"/>
              <p:cNvSpPr>
                <a:spLocks noChangeArrowheads="1"/>
              </p:cNvSpPr>
              <p:nvPr/>
            </p:nvSpPr>
            <p:spPr bwMode="auto">
              <a:xfrm>
                <a:off x="11120599" y="3590502"/>
                <a:ext cx="66675" cy="66675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Freeform 39"/>
              <p:cNvSpPr/>
              <p:nvPr/>
            </p:nvSpPr>
            <p:spPr bwMode="auto">
              <a:xfrm>
                <a:off x="10736424" y="3353964"/>
                <a:ext cx="461963" cy="225425"/>
              </a:xfrm>
              <a:custGeom>
                <a:avLst/>
                <a:gdLst>
                  <a:gd name="T0" fmla="*/ 17 w 41"/>
                  <a:gd name="T1" fmla="*/ 20 h 20"/>
                  <a:gd name="T2" fmla="*/ 15 w 41"/>
                  <a:gd name="T3" fmla="*/ 19 h 20"/>
                  <a:gd name="T4" fmla="*/ 8 w 41"/>
                  <a:gd name="T5" fmla="*/ 4 h 20"/>
                  <a:gd name="T6" fmla="*/ 1 w 41"/>
                  <a:gd name="T7" fmla="*/ 4 h 20"/>
                  <a:gd name="T8" fmla="*/ 0 w 41"/>
                  <a:gd name="T9" fmla="*/ 2 h 20"/>
                  <a:gd name="T10" fmla="*/ 1 w 41"/>
                  <a:gd name="T11" fmla="*/ 0 h 20"/>
                  <a:gd name="T12" fmla="*/ 10 w 41"/>
                  <a:gd name="T13" fmla="*/ 0 h 20"/>
                  <a:gd name="T14" fmla="*/ 11 w 41"/>
                  <a:gd name="T15" fmla="*/ 1 h 20"/>
                  <a:gd name="T16" fmla="*/ 18 w 41"/>
                  <a:gd name="T17" fmla="*/ 17 h 20"/>
                  <a:gd name="T18" fmla="*/ 40 w 41"/>
                  <a:gd name="T19" fmla="*/ 17 h 20"/>
                  <a:gd name="T20" fmla="*/ 41 w 41"/>
                  <a:gd name="T21" fmla="*/ 19 h 20"/>
                  <a:gd name="T22" fmla="*/ 40 w 41"/>
                  <a:gd name="T23" fmla="*/ 20 h 20"/>
                  <a:gd name="T24" fmla="*/ 17 w 41"/>
                  <a:gd name="T25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" h="20">
                    <a:moveTo>
                      <a:pt x="17" y="20"/>
                    </a:moveTo>
                    <a:cubicBezTo>
                      <a:pt x="15" y="19"/>
                      <a:pt x="15" y="19"/>
                      <a:pt x="15" y="19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40" y="17"/>
                      <a:pt x="40" y="17"/>
                      <a:pt x="40" y="17"/>
                    </a:cubicBezTo>
                    <a:cubicBezTo>
                      <a:pt x="41" y="17"/>
                      <a:pt x="41" y="18"/>
                      <a:pt x="41" y="19"/>
                    </a:cubicBezTo>
                    <a:cubicBezTo>
                      <a:pt x="41" y="20"/>
                      <a:pt x="41" y="20"/>
                      <a:pt x="40" y="20"/>
                    </a:cubicBezTo>
                    <a:lnTo>
                      <a:pt x="17" y="2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40"/>
              <p:cNvSpPr>
                <a:spLocks noEditPoints="1"/>
              </p:cNvSpPr>
              <p:nvPr/>
            </p:nvSpPr>
            <p:spPr bwMode="auto">
              <a:xfrm>
                <a:off x="10826911" y="2664989"/>
                <a:ext cx="338138" cy="315912"/>
              </a:xfrm>
              <a:custGeom>
                <a:avLst/>
                <a:gdLst>
                  <a:gd name="T0" fmla="*/ 30 w 30"/>
                  <a:gd name="T1" fmla="*/ 21 h 28"/>
                  <a:gd name="T2" fmla="*/ 22 w 30"/>
                  <a:gd name="T3" fmla="*/ 20 h 28"/>
                  <a:gd name="T4" fmla="*/ 29 w 30"/>
                  <a:gd name="T5" fmla="*/ 9 h 28"/>
                  <a:gd name="T6" fmla="*/ 30 w 30"/>
                  <a:gd name="T7" fmla="*/ 2 h 28"/>
                  <a:gd name="T8" fmla="*/ 2 w 30"/>
                  <a:gd name="T9" fmla="*/ 0 h 28"/>
                  <a:gd name="T10" fmla="*/ 0 w 30"/>
                  <a:gd name="T11" fmla="*/ 7 h 28"/>
                  <a:gd name="T12" fmla="*/ 7 w 30"/>
                  <a:gd name="T13" fmla="*/ 9 h 28"/>
                  <a:gd name="T14" fmla="*/ 2 w 30"/>
                  <a:gd name="T15" fmla="*/ 20 h 28"/>
                  <a:gd name="T16" fmla="*/ 0 w 30"/>
                  <a:gd name="T17" fmla="*/ 27 h 28"/>
                  <a:gd name="T18" fmla="*/ 29 w 30"/>
                  <a:gd name="T19" fmla="*/ 28 h 28"/>
                  <a:gd name="T20" fmla="*/ 25 w 30"/>
                  <a:gd name="T21" fmla="*/ 2 h 28"/>
                  <a:gd name="T22" fmla="*/ 27 w 30"/>
                  <a:gd name="T23" fmla="*/ 6 h 28"/>
                  <a:gd name="T24" fmla="*/ 24 w 30"/>
                  <a:gd name="T25" fmla="*/ 7 h 28"/>
                  <a:gd name="T26" fmla="*/ 23 w 30"/>
                  <a:gd name="T27" fmla="*/ 4 h 28"/>
                  <a:gd name="T28" fmla="*/ 25 w 30"/>
                  <a:gd name="T29" fmla="*/ 2 h 28"/>
                  <a:gd name="T30" fmla="*/ 20 w 30"/>
                  <a:gd name="T31" fmla="*/ 4 h 28"/>
                  <a:gd name="T32" fmla="*/ 19 w 30"/>
                  <a:gd name="T33" fmla="*/ 7 h 28"/>
                  <a:gd name="T34" fmla="*/ 16 w 30"/>
                  <a:gd name="T35" fmla="*/ 6 h 28"/>
                  <a:gd name="T36" fmla="*/ 18 w 30"/>
                  <a:gd name="T37" fmla="*/ 2 h 28"/>
                  <a:gd name="T38" fmla="*/ 12 w 30"/>
                  <a:gd name="T39" fmla="*/ 2 h 28"/>
                  <a:gd name="T40" fmla="*/ 13 w 30"/>
                  <a:gd name="T41" fmla="*/ 6 h 28"/>
                  <a:gd name="T42" fmla="*/ 11 w 30"/>
                  <a:gd name="T43" fmla="*/ 7 h 28"/>
                  <a:gd name="T44" fmla="*/ 10 w 30"/>
                  <a:gd name="T45" fmla="*/ 4 h 28"/>
                  <a:gd name="T46" fmla="*/ 12 w 30"/>
                  <a:gd name="T47" fmla="*/ 2 h 28"/>
                  <a:gd name="T48" fmla="*/ 3 w 30"/>
                  <a:gd name="T49" fmla="*/ 6 h 28"/>
                  <a:gd name="T50" fmla="*/ 5 w 30"/>
                  <a:gd name="T51" fmla="*/ 2 h 28"/>
                  <a:gd name="T52" fmla="*/ 7 w 30"/>
                  <a:gd name="T53" fmla="*/ 4 h 28"/>
                  <a:gd name="T54" fmla="*/ 5 w 30"/>
                  <a:gd name="T55" fmla="*/ 7 h 28"/>
                  <a:gd name="T56" fmla="*/ 20 w 30"/>
                  <a:gd name="T57" fmla="*/ 9 h 28"/>
                  <a:gd name="T58" fmla="*/ 9 w 30"/>
                  <a:gd name="T59" fmla="*/ 20 h 28"/>
                  <a:gd name="T60" fmla="*/ 5 w 30"/>
                  <a:gd name="T61" fmla="*/ 27 h 28"/>
                  <a:gd name="T62" fmla="*/ 3 w 30"/>
                  <a:gd name="T63" fmla="*/ 23 h 28"/>
                  <a:gd name="T64" fmla="*/ 5 w 30"/>
                  <a:gd name="T65" fmla="*/ 21 h 28"/>
                  <a:gd name="T66" fmla="*/ 7 w 30"/>
                  <a:gd name="T67" fmla="*/ 25 h 28"/>
                  <a:gd name="T68" fmla="*/ 11 w 30"/>
                  <a:gd name="T69" fmla="*/ 27 h 28"/>
                  <a:gd name="T70" fmla="*/ 10 w 30"/>
                  <a:gd name="T71" fmla="*/ 23 h 28"/>
                  <a:gd name="T72" fmla="*/ 12 w 30"/>
                  <a:gd name="T73" fmla="*/ 21 h 28"/>
                  <a:gd name="T74" fmla="*/ 13 w 30"/>
                  <a:gd name="T75" fmla="*/ 25 h 28"/>
                  <a:gd name="T76" fmla="*/ 11 w 30"/>
                  <a:gd name="T77" fmla="*/ 27 h 28"/>
                  <a:gd name="T78" fmla="*/ 16 w 30"/>
                  <a:gd name="T79" fmla="*/ 25 h 28"/>
                  <a:gd name="T80" fmla="*/ 18 w 30"/>
                  <a:gd name="T81" fmla="*/ 21 h 28"/>
                  <a:gd name="T82" fmla="*/ 20 w 30"/>
                  <a:gd name="T83" fmla="*/ 23 h 28"/>
                  <a:gd name="T84" fmla="*/ 19 w 30"/>
                  <a:gd name="T85" fmla="*/ 27 h 28"/>
                  <a:gd name="T86" fmla="*/ 24 w 30"/>
                  <a:gd name="T87" fmla="*/ 27 h 28"/>
                  <a:gd name="T88" fmla="*/ 23 w 30"/>
                  <a:gd name="T89" fmla="*/ 23 h 28"/>
                  <a:gd name="T90" fmla="*/ 25 w 30"/>
                  <a:gd name="T91" fmla="*/ 21 h 28"/>
                  <a:gd name="T92" fmla="*/ 27 w 30"/>
                  <a:gd name="T93" fmla="*/ 25 h 28"/>
                  <a:gd name="T94" fmla="*/ 24 w 30"/>
                  <a:gd name="T95" fmla="*/ 2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28">
                    <a:moveTo>
                      <a:pt x="30" y="27"/>
                    </a:move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0"/>
                      <a:pt x="29" y="20"/>
                      <a:pt x="29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9" y="9"/>
                      <a:pt x="30" y="8"/>
                      <a:pt x="30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0" y="1"/>
                      <a:pt x="29" y="0"/>
                      <a:pt x="29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9"/>
                      <a:pt x="2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1" y="20"/>
                      <a:pt x="0" y="20"/>
                      <a:pt x="0" y="21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8"/>
                      <a:pt x="1" y="28"/>
                      <a:pt x="2" y="28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9" y="28"/>
                      <a:pt x="30" y="28"/>
                      <a:pt x="30" y="27"/>
                    </a:cubicBezTo>
                    <a:close/>
                    <a:moveTo>
                      <a:pt x="25" y="2"/>
                    </a:moveTo>
                    <a:cubicBezTo>
                      <a:pt x="26" y="2"/>
                      <a:pt x="27" y="3"/>
                      <a:pt x="27" y="4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7" y="7"/>
                      <a:pt x="26" y="7"/>
                      <a:pt x="25" y="7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3" y="7"/>
                      <a:pt x="23" y="7"/>
                      <a:pt x="23" y="6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3"/>
                      <a:pt x="23" y="2"/>
                      <a:pt x="24" y="2"/>
                    </a:cubicBezTo>
                    <a:lnTo>
                      <a:pt x="25" y="2"/>
                    </a:lnTo>
                    <a:close/>
                    <a:moveTo>
                      <a:pt x="19" y="2"/>
                    </a:moveTo>
                    <a:cubicBezTo>
                      <a:pt x="19" y="2"/>
                      <a:pt x="20" y="3"/>
                      <a:pt x="20" y="4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7"/>
                      <a:pt x="19" y="7"/>
                      <a:pt x="19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7"/>
                      <a:pt x="16" y="7"/>
                      <a:pt x="16" y="6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3"/>
                      <a:pt x="17" y="2"/>
                      <a:pt x="18" y="2"/>
                    </a:cubicBezTo>
                    <a:lnTo>
                      <a:pt x="19" y="2"/>
                    </a:lnTo>
                    <a:close/>
                    <a:moveTo>
                      <a:pt x="12" y="2"/>
                    </a:moveTo>
                    <a:cubicBezTo>
                      <a:pt x="13" y="2"/>
                      <a:pt x="13" y="3"/>
                      <a:pt x="13" y="4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7"/>
                      <a:pt x="10" y="7"/>
                      <a:pt x="10" y="6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3"/>
                      <a:pt x="10" y="2"/>
                      <a:pt x="11" y="2"/>
                    </a:cubicBezTo>
                    <a:lnTo>
                      <a:pt x="12" y="2"/>
                    </a:lnTo>
                    <a:close/>
                    <a:moveTo>
                      <a:pt x="5" y="7"/>
                    </a:moveTo>
                    <a:cubicBezTo>
                      <a:pt x="4" y="7"/>
                      <a:pt x="3" y="7"/>
                      <a:pt x="3" y="6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7" y="3"/>
                      <a:pt x="7" y="4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5" y="7"/>
                    </a:cubicBezTo>
                    <a:close/>
                    <a:moveTo>
                      <a:pt x="9" y="9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9" y="20"/>
                      <a:pt x="9" y="20"/>
                      <a:pt x="9" y="20"/>
                    </a:cubicBezTo>
                    <a:lnTo>
                      <a:pt x="9" y="9"/>
                    </a:lnTo>
                    <a:close/>
                    <a:moveTo>
                      <a:pt x="5" y="27"/>
                    </a:moveTo>
                    <a:cubicBezTo>
                      <a:pt x="4" y="27"/>
                      <a:pt x="3" y="26"/>
                      <a:pt x="3" y="25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3" y="22"/>
                      <a:pt x="4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6"/>
                      <a:pt x="6" y="27"/>
                      <a:pt x="5" y="27"/>
                    </a:cubicBezTo>
                    <a:close/>
                    <a:moveTo>
                      <a:pt x="11" y="27"/>
                    </a:moveTo>
                    <a:cubicBezTo>
                      <a:pt x="10" y="27"/>
                      <a:pt x="10" y="26"/>
                      <a:pt x="10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2"/>
                      <a:pt x="10" y="21"/>
                      <a:pt x="11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2"/>
                      <a:pt x="13" y="23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6"/>
                      <a:pt x="13" y="27"/>
                      <a:pt x="12" y="27"/>
                    </a:cubicBezTo>
                    <a:lnTo>
                      <a:pt x="11" y="27"/>
                    </a:lnTo>
                    <a:close/>
                    <a:moveTo>
                      <a:pt x="18" y="27"/>
                    </a:moveTo>
                    <a:cubicBezTo>
                      <a:pt x="17" y="27"/>
                      <a:pt x="16" y="26"/>
                      <a:pt x="16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1"/>
                      <a:pt x="18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1"/>
                      <a:pt x="20" y="22"/>
                      <a:pt x="20" y="23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20" y="26"/>
                      <a:pt x="19" y="27"/>
                      <a:pt x="19" y="27"/>
                    </a:cubicBezTo>
                    <a:lnTo>
                      <a:pt x="18" y="27"/>
                    </a:lnTo>
                    <a:close/>
                    <a:moveTo>
                      <a:pt x="24" y="27"/>
                    </a:moveTo>
                    <a:cubicBezTo>
                      <a:pt x="23" y="27"/>
                      <a:pt x="23" y="26"/>
                      <a:pt x="23" y="25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2"/>
                      <a:pt x="23" y="21"/>
                      <a:pt x="24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6" y="21"/>
                      <a:pt x="27" y="22"/>
                      <a:pt x="27" y="23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6"/>
                      <a:pt x="26" y="27"/>
                      <a:pt x="25" y="27"/>
                    </a:cubicBezTo>
                    <a:lnTo>
                      <a:pt x="24" y="2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41"/>
              <p:cNvSpPr>
                <a:spLocks noEditPoints="1"/>
              </p:cNvSpPr>
              <p:nvPr/>
            </p:nvSpPr>
            <p:spPr bwMode="auto">
              <a:xfrm>
                <a:off x="10815799" y="3917527"/>
                <a:ext cx="360363" cy="269875"/>
              </a:xfrm>
              <a:custGeom>
                <a:avLst/>
                <a:gdLst>
                  <a:gd name="T0" fmla="*/ 1 w 32"/>
                  <a:gd name="T1" fmla="*/ 24 h 24"/>
                  <a:gd name="T2" fmla="*/ 0 w 32"/>
                  <a:gd name="T3" fmla="*/ 24 h 24"/>
                  <a:gd name="T4" fmla="*/ 0 w 32"/>
                  <a:gd name="T5" fmla="*/ 24 h 24"/>
                  <a:gd name="T6" fmla="*/ 0 w 32"/>
                  <a:gd name="T7" fmla="*/ 1 h 24"/>
                  <a:gd name="T8" fmla="*/ 0 w 32"/>
                  <a:gd name="T9" fmla="*/ 0 h 24"/>
                  <a:gd name="T10" fmla="*/ 1 w 32"/>
                  <a:gd name="T11" fmla="*/ 0 h 24"/>
                  <a:gd name="T12" fmla="*/ 32 w 32"/>
                  <a:gd name="T13" fmla="*/ 0 h 24"/>
                  <a:gd name="T14" fmla="*/ 32 w 32"/>
                  <a:gd name="T15" fmla="*/ 0 h 24"/>
                  <a:gd name="T16" fmla="*/ 32 w 32"/>
                  <a:gd name="T17" fmla="*/ 1 h 24"/>
                  <a:gd name="T18" fmla="*/ 32 w 32"/>
                  <a:gd name="T19" fmla="*/ 24 h 24"/>
                  <a:gd name="T20" fmla="*/ 32 w 32"/>
                  <a:gd name="T21" fmla="*/ 24 h 24"/>
                  <a:gd name="T22" fmla="*/ 32 w 32"/>
                  <a:gd name="T23" fmla="*/ 24 h 24"/>
                  <a:gd name="T24" fmla="*/ 1 w 32"/>
                  <a:gd name="T25" fmla="*/ 24 h 24"/>
                  <a:gd name="T26" fmla="*/ 32 w 32"/>
                  <a:gd name="T27" fmla="*/ 24 h 24"/>
                  <a:gd name="T28" fmla="*/ 32 w 32"/>
                  <a:gd name="T29" fmla="*/ 23 h 24"/>
                  <a:gd name="T30" fmla="*/ 32 w 32"/>
                  <a:gd name="T31" fmla="*/ 24 h 24"/>
                  <a:gd name="T32" fmla="*/ 1 w 32"/>
                  <a:gd name="T33" fmla="*/ 23 h 24"/>
                  <a:gd name="T34" fmla="*/ 31 w 32"/>
                  <a:gd name="T35" fmla="*/ 23 h 24"/>
                  <a:gd name="T36" fmla="*/ 31 w 32"/>
                  <a:gd name="T37" fmla="*/ 1 h 24"/>
                  <a:gd name="T38" fmla="*/ 1 w 32"/>
                  <a:gd name="T39" fmla="*/ 1 h 24"/>
                  <a:gd name="T40" fmla="*/ 1 w 32"/>
                  <a:gd name="T4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2" h="24">
                    <a:moveTo>
                      <a:pt x="1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2" y="24"/>
                      <a:pt x="32" y="24"/>
                      <a:pt x="32" y="24"/>
                    </a:cubicBezTo>
                    <a:lnTo>
                      <a:pt x="1" y="24"/>
                    </a:lnTo>
                    <a:close/>
                    <a:moveTo>
                      <a:pt x="32" y="24"/>
                    </a:moveTo>
                    <a:cubicBezTo>
                      <a:pt x="32" y="23"/>
                      <a:pt x="32" y="23"/>
                      <a:pt x="32" y="23"/>
                    </a:cubicBezTo>
                    <a:lnTo>
                      <a:pt x="32" y="24"/>
                    </a:lnTo>
                    <a:close/>
                    <a:moveTo>
                      <a:pt x="1" y="23"/>
                    </a:move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1" y="2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42"/>
              <p:cNvSpPr>
                <a:spLocks noEditPoints="1"/>
              </p:cNvSpPr>
              <p:nvPr/>
            </p:nvSpPr>
            <p:spPr bwMode="auto">
              <a:xfrm>
                <a:off x="10849136" y="3939752"/>
                <a:ext cx="304800" cy="236537"/>
              </a:xfrm>
              <a:custGeom>
                <a:avLst/>
                <a:gdLst>
                  <a:gd name="T0" fmla="*/ 0 w 27"/>
                  <a:gd name="T1" fmla="*/ 21 h 21"/>
                  <a:gd name="T2" fmla="*/ 0 w 27"/>
                  <a:gd name="T3" fmla="*/ 20 h 21"/>
                  <a:gd name="T4" fmla="*/ 0 w 27"/>
                  <a:gd name="T5" fmla="*/ 20 h 21"/>
                  <a:gd name="T6" fmla="*/ 0 w 27"/>
                  <a:gd name="T7" fmla="*/ 1 h 21"/>
                  <a:gd name="T8" fmla="*/ 0 w 27"/>
                  <a:gd name="T9" fmla="*/ 0 h 21"/>
                  <a:gd name="T10" fmla="*/ 0 w 27"/>
                  <a:gd name="T11" fmla="*/ 0 h 21"/>
                  <a:gd name="T12" fmla="*/ 26 w 27"/>
                  <a:gd name="T13" fmla="*/ 0 h 21"/>
                  <a:gd name="T14" fmla="*/ 27 w 27"/>
                  <a:gd name="T15" fmla="*/ 0 h 21"/>
                  <a:gd name="T16" fmla="*/ 27 w 27"/>
                  <a:gd name="T17" fmla="*/ 1 h 21"/>
                  <a:gd name="T18" fmla="*/ 27 w 27"/>
                  <a:gd name="T19" fmla="*/ 20 h 21"/>
                  <a:gd name="T20" fmla="*/ 27 w 27"/>
                  <a:gd name="T21" fmla="*/ 20 h 21"/>
                  <a:gd name="T22" fmla="*/ 26 w 27"/>
                  <a:gd name="T23" fmla="*/ 21 h 21"/>
                  <a:gd name="T24" fmla="*/ 0 w 27"/>
                  <a:gd name="T25" fmla="*/ 21 h 21"/>
                  <a:gd name="T26" fmla="*/ 26 w 27"/>
                  <a:gd name="T27" fmla="*/ 20 h 21"/>
                  <a:gd name="T28" fmla="*/ 26 w 27"/>
                  <a:gd name="T29" fmla="*/ 19 h 21"/>
                  <a:gd name="T30" fmla="*/ 26 w 27"/>
                  <a:gd name="T31" fmla="*/ 20 h 21"/>
                  <a:gd name="T32" fmla="*/ 1 w 27"/>
                  <a:gd name="T33" fmla="*/ 19 h 21"/>
                  <a:gd name="T34" fmla="*/ 26 w 27"/>
                  <a:gd name="T35" fmla="*/ 19 h 21"/>
                  <a:gd name="T36" fmla="*/ 26 w 27"/>
                  <a:gd name="T37" fmla="*/ 1 h 21"/>
                  <a:gd name="T38" fmla="*/ 1 w 27"/>
                  <a:gd name="T39" fmla="*/ 1 h 21"/>
                  <a:gd name="T40" fmla="*/ 1 w 27"/>
                  <a:gd name="T41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21">
                    <a:moveTo>
                      <a:pt x="0" y="21"/>
                    </a:moveTo>
                    <a:cubicBezTo>
                      <a:pt x="0" y="21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0"/>
                    </a:cubicBezTo>
                    <a:cubicBezTo>
                      <a:pt x="27" y="0"/>
                      <a:pt x="27" y="1"/>
                      <a:pt x="27" y="1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6" y="21"/>
                      <a:pt x="26" y="21"/>
                    </a:cubicBezTo>
                    <a:lnTo>
                      <a:pt x="0" y="21"/>
                    </a:lnTo>
                    <a:close/>
                    <a:moveTo>
                      <a:pt x="26" y="20"/>
                    </a:moveTo>
                    <a:cubicBezTo>
                      <a:pt x="26" y="19"/>
                      <a:pt x="26" y="19"/>
                      <a:pt x="26" y="19"/>
                    </a:cubicBezTo>
                    <a:lnTo>
                      <a:pt x="26" y="20"/>
                    </a:lnTo>
                    <a:close/>
                    <a:moveTo>
                      <a:pt x="1" y="19"/>
                    </a:moveTo>
                    <a:cubicBezTo>
                      <a:pt x="26" y="19"/>
                      <a:pt x="26" y="19"/>
                      <a:pt x="26" y="19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1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43"/>
              <p:cNvSpPr>
                <a:spLocks noEditPoints="1"/>
              </p:cNvSpPr>
              <p:nvPr/>
            </p:nvSpPr>
            <p:spPr bwMode="auto">
              <a:xfrm>
                <a:off x="10826911" y="4222327"/>
                <a:ext cx="349250" cy="44450"/>
              </a:xfrm>
              <a:custGeom>
                <a:avLst/>
                <a:gdLst>
                  <a:gd name="T0" fmla="*/ 1 w 31"/>
                  <a:gd name="T1" fmla="*/ 4 h 4"/>
                  <a:gd name="T2" fmla="*/ 0 w 31"/>
                  <a:gd name="T3" fmla="*/ 4 h 4"/>
                  <a:gd name="T4" fmla="*/ 0 w 31"/>
                  <a:gd name="T5" fmla="*/ 4 h 4"/>
                  <a:gd name="T6" fmla="*/ 0 w 31"/>
                  <a:gd name="T7" fmla="*/ 1 h 4"/>
                  <a:gd name="T8" fmla="*/ 0 w 31"/>
                  <a:gd name="T9" fmla="*/ 1 h 4"/>
                  <a:gd name="T10" fmla="*/ 1 w 31"/>
                  <a:gd name="T11" fmla="*/ 0 h 4"/>
                  <a:gd name="T12" fmla="*/ 30 w 31"/>
                  <a:gd name="T13" fmla="*/ 0 h 4"/>
                  <a:gd name="T14" fmla="*/ 30 w 31"/>
                  <a:gd name="T15" fmla="*/ 1 h 4"/>
                  <a:gd name="T16" fmla="*/ 31 w 31"/>
                  <a:gd name="T17" fmla="*/ 1 h 4"/>
                  <a:gd name="T18" fmla="*/ 31 w 31"/>
                  <a:gd name="T19" fmla="*/ 4 h 4"/>
                  <a:gd name="T20" fmla="*/ 30 w 31"/>
                  <a:gd name="T21" fmla="*/ 4 h 4"/>
                  <a:gd name="T22" fmla="*/ 30 w 31"/>
                  <a:gd name="T23" fmla="*/ 4 h 4"/>
                  <a:gd name="T24" fmla="*/ 1 w 31"/>
                  <a:gd name="T25" fmla="*/ 4 h 4"/>
                  <a:gd name="T26" fmla="*/ 30 w 31"/>
                  <a:gd name="T27" fmla="*/ 4 h 4"/>
                  <a:gd name="T28" fmla="*/ 30 w 31"/>
                  <a:gd name="T29" fmla="*/ 3 h 4"/>
                  <a:gd name="T30" fmla="*/ 30 w 31"/>
                  <a:gd name="T31" fmla="*/ 4 h 4"/>
                  <a:gd name="T32" fmla="*/ 2 w 31"/>
                  <a:gd name="T33" fmla="*/ 3 h 4"/>
                  <a:gd name="T34" fmla="*/ 29 w 31"/>
                  <a:gd name="T35" fmla="*/ 3 h 4"/>
                  <a:gd name="T36" fmla="*/ 29 w 31"/>
                  <a:gd name="T37" fmla="*/ 1 h 4"/>
                  <a:gd name="T38" fmla="*/ 2 w 31"/>
                  <a:gd name="T39" fmla="*/ 1 h 4"/>
                  <a:gd name="T40" fmla="*/ 2 w 31"/>
                  <a:gd name="T4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1" h="4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0"/>
                      <a:pt x="30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1" y="4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lnTo>
                      <a:pt x="1" y="4"/>
                    </a:lnTo>
                    <a:close/>
                    <a:moveTo>
                      <a:pt x="30" y="4"/>
                    </a:moveTo>
                    <a:cubicBezTo>
                      <a:pt x="30" y="3"/>
                      <a:pt x="30" y="3"/>
                      <a:pt x="30" y="3"/>
                    </a:cubicBezTo>
                    <a:lnTo>
                      <a:pt x="30" y="4"/>
                    </a:lnTo>
                    <a:close/>
                    <a:moveTo>
                      <a:pt x="2" y="3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" y="1"/>
                      <a:pt x="2" y="1"/>
                      <a:pt x="2" y="1"/>
                    </a:cubicBez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44"/>
              <p:cNvSpPr>
                <a:spLocks noEditPoints="1"/>
              </p:cNvSpPr>
              <p:nvPr/>
            </p:nvSpPr>
            <p:spPr bwMode="auto">
              <a:xfrm>
                <a:off x="10906286" y="4198514"/>
                <a:ext cx="190500" cy="23812"/>
              </a:xfrm>
              <a:custGeom>
                <a:avLst/>
                <a:gdLst>
                  <a:gd name="T0" fmla="*/ 0 w 17"/>
                  <a:gd name="T1" fmla="*/ 2 h 2"/>
                  <a:gd name="T2" fmla="*/ 0 w 17"/>
                  <a:gd name="T3" fmla="*/ 2 h 2"/>
                  <a:gd name="T4" fmla="*/ 0 w 17"/>
                  <a:gd name="T5" fmla="*/ 2 h 2"/>
                  <a:gd name="T6" fmla="*/ 0 w 17"/>
                  <a:gd name="T7" fmla="*/ 0 h 2"/>
                  <a:gd name="T8" fmla="*/ 0 w 17"/>
                  <a:gd name="T9" fmla="*/ 0 h 2"/>
                  <a:gd name="T10" fmla="*/ 0 w 17"/>
                  <a:gd name="T11" fmla="*/ 0 h 2"/>
                  <a:gd name="T12" fmla="*/ 16 w 17"/>
                  <a:gd name="T13" fmla="*/ 0 h 2"/>
                  <a:gd name="T14" fmla="*/ 16 w 17"/>
                  <a:gd name="T15" fmla="*/ 0 h 2"/>
                  <a:gd name="T16" fmla="*/ 17 w 17"/>
                  <a:gd name="T17" fmla="*/ 0 h 2"/>
                  <a:gd name="T18" fmla="*/ 17 w 17"/>
                  <a:gd name="T19" fmla="*/ 2 h 2"/>
                  <a:gd name="T20" fmla="*/ 16 w 17"/>
                  <a:gd name="T21" fmla="*/ 2 h 2"/>
                  <a:gd name="T22" fmla="*/ 16 w 17"/>
                  <a:gd name="T23" fmla="*/ 2 h 2"/>
                  <a:gd name="T24" fmla="*/ 0 w 17"/>
                  <a:gd name="T25" fmla="*/ 2 h 2"/>
                  <a:gd name="T26" fmla="*/ 16 w 17"/>
                  <a:gd name="T27" fmla="*/ 2 h 2"/>
                  <a:gd name="T28" fmla="*/ 16 w 17"/>
                  <a:gd name="T29" fmla="*/ 2 h 2"/>
                  <a:gd name="T30" fmla="*/ 1 w 17"/>
                  <a:gd name="T31" fmla="*/ 2 h 2"/>
                  <a:gd name="T32" fmla="*/ 16 w 17"/>
                  <a:gd name="T33" fmla="*/ 2 h 2"/>
                  <a:gd name="T34" fmla="*/ 16 w 17"/>
                  <a:gd name="T35" fmla="*/ 0 h 2"/>
                  <a:gd name="T36" fmla="*/ 1 w 17"/>
                  <a:gd name="T37" fmla="*/ 0 h 2"/>
                  <a:gd name="T38" fmla="*/ 1 w 17"/>
                  <a:gd name="T3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lnTo>
                      <a:pt x="0" y="2"/>
                    </a:lnTo>
                    <a:close/>
                    <a:moveTo>
                      <a:pt x="16" y="2"/>
                    </a:moveTo>
                    <a:cubicBezTo>
                      <a:pt x="16" y="2"/>
                      <a:pt x="16" y="2"/>
                      <a:pt x="16" y="2"/>
                    </a:cubicBezTo>
                    <a:close/>
                    <a:moveTo>
                      <a:pt x="1" y="2"/>
                    </a:moveTo>
                    <a:cubicBezTo>
                      <a:pt x="16" y="2"/>
                      <a:pt x="16" y="2"/>
                      <a:pt x="16" y="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45"/>
              <p:cNvSpPr>
                <a:spLocks noEditPoints="1"/>
              </p:cNvSpPr>
              <p:nvPr/>
            </p:nvSpPr>
            <p:spPr bwMode="auto">
              <a:xfrm>
                <a:off x="10849136" y="3939752"/>
                <a:ext cx="304800" cy="236537"/>
              </a:xfrm>
              <a:custGeom>
                <a:avLst/>
                <a:gdLst>
                  <a:gd name="T0" fmla="*/ 0 w 27"/>
                  <a:gd name="T1" fmla="*/ 21 h 21"/>
                  <a:gd name="T2" fmla="*/ 0 w 27"/>
                  <a:gd name="T3" fmla="*/ 20 h 21"/>
                  <a:gd name="T4" fmla="*/ 0 w 27"/>
                  <a:gd name="T5" fmla="*/ 20 h 21"/>
                  <a:gd name="T6" fmla="*/ 0 w 27"/>
                  <a:gd name="T7" fmla="*/ 1 h 21"/>
                  <a:gd name="T8" fmla="*/ 0 w 27"/>
                  <a:gd name="T9" fmla="*/ 0 h 21"/>
                  <a:gd name="T10" fmla="*/ 0 w 27"/>
                  <a:gd name="T11" fmla="*/ 0 h 21"/>
                  <a:gd name="T12" fmla="*/ 26 w 27"/>
                  <a:gd name="T13" fmla="*/ 0 h 21"/>
                  <a:gd name="T14" fmla="*/ 27 w 27"/>
                  <a:gd name="T15" fmla="*/ 0 h 21"/>
                  <a:gd name="T16" fmla="*/ 27 w 27"/>
                  <a:gd name="T17" fmla="*/ 1 h 21"/>
                  <a:gd name="T18" fmla="*/ 27 w 27"/>
                  <a:gd name="T19" fmla="*/ 20 h 21"/>
                  <a:gd name="T20" fmla="*/ 27 w 27"/>
                  <a:gd name="T21" fmla="*/ 20 h 21"/>
                  <a:gd name="T22" fmla="*/ 26 w 27"/>
                  <a:gd name="T23" fmla="*/ 21 h 21"/>
                  <a:gd name="T24" fmla="*/ 0 w 27"/>
                  <a:gd name="T25" fmla="*/ 21 h 21"/>
                  <a:gd name="T26" fmla="*/ 26 w 27"/>
                  <a:gd name="T27" fmla="*/ 20 h 21"/>
                  <a:gd name="T28" fmla="*/ 26 w 27"/>
                  <a:gd name="T29" fmla="*/ 19 h 21"/>
                  <a:gd name="T30" fmla="*/ 26 w 27"/>
                  <a:gd name="T31" fmla="*/ 20 h 21"/>
                  <a:gd name="T32" fmla="*/ 1 w 27"/>
                  <a:gd name="T33" fmla="*/ 19 h 21"/>
                  <a:gd name="T34" fmla="*/ 26 w 27"/>
                  <a:gd name="T35" fmla="*/ 19 h 21"/>
                  <a:gd name="T36" fmla="*/ 26 w 27"/>
                  <a:gd name="T37" fmla="*/ 1 h 21"/>
                  <a:gd name="T38" fmla="*/ 1 w 27"/>
                  <a:gd name="T39" fmla="*/ 1 h 21"/>
                  <a:gd name="T40" fmla="*/ 1 w 27"/>
                  <a:gd name="T41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21">
                    <a:moveTo>
                      <a:pt x="0" y="21"/>
                    </a:moveTo>
                    <a:cubicBezTo>
                      <a:pt x="0" y="21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0"/>
                    </a:cubicBezTo>
                    <a:cubicBezTo>
                      <a:pt x="27" y="0"/>
                      <a:pt x="27" y="1"/>
                      <a:pt x="27" y="1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6" y="21"/>
                      <a:pt x="26" y="21"/>
                    </a:cubicBezTo>
                    <a:lnTo>
                      <a:pt x="0" y="21"/>
                    </a:lnTo>
                    <a:close/>
                    <a:moveTo>
                      <a:pt x="26" y="20"/>
                    </a:moveTo>
                    <a:cubicBezTo>
                      <a:pt x="26" y="19"/>
                      <a:pt x="26" y="19"/>
                      <a:pt x="26" y="19"/>
                    </a:cubicBezTo>
                    <a:lnTo>
                      <a:pt x="26" y="20"/>
                    </a:lnTo>
                    <a:close/>
                    <a:moveTo>
                      <a:pt x="1" y="19"/>
                    </a:moveTo>
                    <a:cubicBezTo>
                      <a:pt x="26" y="19"/>
                      <a:pt x="26" y="19"/>
                      <a:pt x="26" y="19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1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46"/>
              <p:cNvSpPr>
                <a:spLocks noEditPoints="1"/>
              </p:cNvSpPr>
              <p:nvPr/>
            </p:nvSpPr>
            <p:spPr bwMode="auto">
              <a:xfrm>
                <a:off x="10826911" y="4222327"/>
                <a:ext cx="349250" cy="44450"/>
              </a:xfrm>
              <a:custGeom>
                <a:avLst/>
                <a:gdLst>
                  <a:gd name="T0" fmla="*/ 1 w 31"/>
                  <a:gd name="T1" fmla="*/ 4 h 4"/>
                  <a:gd name="T2" fmla="*/ 0 w 31"/>
                  <a:gd name="T3" fmla="*/ 4 h 4"/>
                  <a:gd name="T4" fmla="*/ 0 w 31"/>
                  <a:gd name="T5" fmla="*/ 4 h 4"/>
                  <a:gd name="T6" fmla="*/ 0 w 31"/>
                  <a:gd name="T7" fmla="*/ 1 h 4"/>
                  <a:gd name="T8" fmla="*/ 0 w 31"/>
                  <a:gd name="T9" fmla="*/ 1 h 4"/>
                  <a:gd name="T10" fmla="*/ 1 w 31"/>
                  <a:gd name="T11" fmla="*/ 0 h 4"/>
                  <a:gd name="T12" fmla="*/ 30 w 31"/>
                  <a:gd name="T13" fmla="*/ 0 h 4"/>
                  <a:gd name="T14" fmla="*/ 30 w 31"/>
                  <a:gd name="T15" fmla="*/ 1 h 4"/>
                  <a:gd name="T16" fmla="*/ 31 w 31"/>
                  <a:gd name="T17" fmla="*/ 1 h 4"/>
                  <a:gd name="T18" fmla="*/ 31 w 31"/>
                  <a:gd name="T19" fmla="*/ 4 h 4"/>
                  <a:gd name="T20" fmla="*/ 30 w 31"/>
                  <a:gd name="T21" fmla="*/ 4 h 4"/>
                  <a:gd name="T22" fmla="*/ 30 w 31"/>
                  <a:gd name="T23" fmla="*/ 4 h 4"/>
                  <a:gd name="T24" fmla="*/ 1 w 31"/>
                  <a:gd name="T25" fmla="*/ 4 h 4"/>
                  <a:gd name="T26" fmla="*/ 30 w 31"/>
                  <a:gd name="T27" fmla="*/ 4 h 4"/>
                  <a:gd name="T28" fmla="*/ 30 w 31"/>
                  <a:gd name="T29" fmla="*/ 3 h 4"/>
                  <a:gd name="T30" fmla="*/ 30 w 31"/>
                  <a:gd name="T31" fmla="*/ 4 h 4"/>
                  <a:gd name="T32" fmla="*/ 2 w 31"/>
                  <a:gd name="T33" fmla="*/ 3 h 4"/>
                  <a:gd name="T34" fmla="*/ 29 w 31"/>
                  <a:gd name="T35" fmla="*/ 3 h 4"/>
                  <a:gd name="T36" fmla="*/ 29 w 31"/>
                  <a:gd name="T37" fmla="*/ 1 h 4"/>
                  <a:gd name="T38" fmla="*/ 2 w 31"/>
                  <a:gd name="T39" fmla="*/ 1 h 4"/>
                  <a:gd name="T40" fmla="*/ 2 w 31"/>
                  <a:gd name="T4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1" h="4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0"/>
                      <a:pt x="30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1" y="4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lnTo>
                      <a:pt x="1" y="4"/>
                    </a:lnTo>
                    <a:close/>
                    <a:moveTo>
                      <a:pt x="30" y="4"/>
                    </a:moveTo>
                    <a:cubicBezTo>
                      <a:pt x="30" y="3"/>
                      <a:pt x="30" y="3"/>
                      <a:pt x="30" y="3"/>
                    </a:cubicBezTo>
                    <a:lnTo>
                      <a:pt x="30" y="4"/>
                    </a:lnTo>
                    <a:close/>
                    <a:moveTo>
                      <a:pt x="2" y="3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" y="1"/>
                      <a:pt x="2" y="1"/>
                      <a:pt x="2" y="1"/>
                    </a:cubicBez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47"/>
              <p:cNvSpPr>
                <a:spLocks noEditPoints="1"/>
              </p:cNvSpPr>
              <p:nvPr/>
            </p:nvSpPr>
            <p:spPr bwMode="auto">
              <a:xfrm>
                <a:off x="10906286" y="4198514"/>
                <a:ext cx="190500" cy="23812"/>
              </a:xfrm>
              <a:custGeom>
                <a:avLst/>
                <a:gdLst>
                  <a:gd name="T0" fmla="*/ 0 w 17"/>
                  <a:gd name="T1" fmla="*/ 2 h 2"/>
                  <a:gd name="T2" fmla="*/ 0 w 17"/>
                  <a:gd name="T3" fmla="*/ 2 h 2"/>
                  <a:gd name="T4" fmla="*/ 0 w 17"/>
                  <a:gd name="T5" fmla="*/ 2 h 2"/>
                  <a:gd name="T6" fmla="*/ 0 w 17"/>
                  <a:gd name="T7" fmla="*/ 0 h 2"/>
                  <a:gd name="T8" fmla="*/ 0 w 17"/>
                  <a:gd name="T9" fmla="*/ 0 h 2"/>
                  <a:gd name="T10" fmla="*/ 0 w 17"/>
                  <a:gd name="T11" fmla="*/ 0 h 2"/>
                  <a:gd name="T12" fmla="*/ 16 w 17"/>
                  <a:gd name="T13" fmla="*/ 0 h 2"/>
                  <a:gd name="T14" fmla="*/ 16 w 17"/>
                  <a:gd name="T15" fmla="*/ 0 h 2"/>
                  <a:gd name="T16" fmla="*/ 17 w 17"/>
                  <a:gd name="T17" fmla="*/ 0 h 2"/>
                  <a:gd name="T18" fmla="*/ 17 w 17"/>
                  <a:gd name="T19" fmla="*/ 2 h 2"/>
                  <a:gd name="T20" fmla="*/ 16 w 17"/>
                  <a:gd name="T21" fmla="*/ 2 h 2"/>
                  <a:gd name="T22" fmla="*/ 16 w 17"/>
                  <a:gd name="T23" fmla="*/ 2 h 2"/>
                  <a:gd name="T24" fmla="*/ 0 w 17"/>
                  <a:gd name="T25" fmla="*/ 2 h 2"/>
                  <a:gd name="T26" fmla="*/ 16 w 17"/>
                  <a:gd name="T27" fmla="*/ 2 h 2"/>
                  <a:gd name="T28" fmla="*/ 16 w 17"/>
                  <a:gd name="T29" fmla="*/ 2 h 2"/>
                  <a:gd name="T30" fmla="*/ 1 w 17"/>
                  <a:gd name="T31" fmla="*/ 2 h 2"/>
                  <a:gd name="T32" fmla="*/ 16 w 17"/>
                  <a:gd name="T33" fmla="*/ 2 h 2"/>
                  <a:gd name="T34" fmla="*/ 16 w 17"/>
                  <a:gd name="T35" fmla="*/ 0 h 2"/>
                  <a:gd name="T36" fmla="*/ 1 w 17"/>
                  <a:gd name="T37" fmla="*/ 0 h 2"/>
                  <a:gd name="T38" fmla="*/ 1 w 17"/>
                  <a:gd name="T3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lnTo>
                      <a:pt x="0" y="2"/>
                    </a:lnTo>
                    <a:close/>
                    <a:moveTo>
                      <a:pt x="16" y="2"/>
                    </a:moveTo>
                    <a:cubicBezTo>
                      <a:pt x="16" y="2"/>
                      <a:pt x="16" y="2"/>
                      <a:pt x="16" y="2"/>
                    </a:cubicBezTo>
                    <a:close/>
                    <a:moveTo>
                      <a:pt x="1" y="2"/>
                    </a:moveTo>
                    <a:cubicBezTo>
                      <a:pt x="16" y="2"/>
                      <a:pt x="16" y="2"/>
                      <a:pt x="16" y="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48"/>
              <p:cNvSpPr/>
              <p:nvPr/>
            </p:nvSpPr>
            <p:spPr bwMode="auto">
              <a:xfrm>
                <a:off x="10804686" y="2372889"/>
                <a:ext cx="382588" cy="11112"/>
              </a:xfrm>
              <a:custGeom>
                <a:avLst/>
                <a:gdLst>
                  <a:gd name="T0" fmla="*/ 1 w 34"/>
                  <a:gd name="T1" fmla="*/ 1 h 1"/>
                  <a:gd name="T2" fmla="*/ 0 w 34"/>
                  <a:gd name="T3" fmla="*/ 1 h 1"/>
                  <a:gd name="T4" fmla="*/ 1 w 34"/>
                  <a:gd name="T5" fmla="*/ 0 h 1"/>
                  <a:gd name="T6" fmla="*/ 34 w 34"/>
                  <a:gd name="T7" fmla="*/ 0 h 1"/>
                  <a:gd name="T8" fmla="*/ 34 w 34"/>
                  <a:gd name="T9" fmla="*/ 1 h 1"/>
                  <a:gd name="T10" fmla="*/ 34 w 34"/>
                  <a:gd name="T11" fmla="*/ 1 h 1"/>
                  <a:gd name="T12" fmla="*/ 1 w 34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1"/>
                    </a:cubicBezTo>
                    <a:cubicBezTo>
                      <a:pt x="34" y="1"/>
                      <a:pt x="34" y="1"/>
                      <a:pt x="34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49"/>
              <p:cNvSpPr/>
              <p:nvPr/>
            </p:nvSpPr>
            <p:spPr bwMode="auto">
              <a:xfrm>
                <a:off x="10895174" y="2169689"/>
                <a:ext cx="55563" cy="192087"/>
              </a:xfrm>
              <a:custGeom>
                <a:avLst/>
                <a:gdLst>
                  <a:gd name="T0" fmla="*/ 5 w 5"/>
                  <a:gd name="T1" fmla="*/ 15 h 17"/>
                  <a:gd name="T2" fmla="*/ 2 w 5"/>
                  <a:gd name="T3" fmla="*/ 17 h 17"/>
                  <a:gd name="T4" fmla="*/ 2 w 5"/>
                  <a:gd name="T5" fmla="*/ 17 h 17"/>
                  <a:gd name="T6" fmla="*/ 0 w 5"/>
                  <a:gd name="T7" fmla="*/ 15 h 17"/>
                  <a:gd name="T8" fmla="*/ 0 w 5"/>
                  <a:gd name="T9" fmla="*/ 2 h 17"/>
                  <a:gd name="T10" fmla="*/ 2 w 5"/>
                  <a:gd name="T11" fmla="*/ 0 h 17"/>
                  <a:gd name="T12" fmla="*/ 2 w 5"/>
                  <a:gd name="T13" fmla="*/ 0 h 17"/>
                  <a:gd name="T14" fmla="*/ 5 w 5"/>
                  <a:gd name="T15" fmla="*/ 2 h 17"/>
                  <a:gd name="T16" fmla="*/ 5 w 5"/>
                  <a:gd name="T17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7">
                    <a:moveTo>
                      <a:pt x="5" y="15"/>
                    </a:moveTo>
                    <a:cubicBezTo>
                      <a:pt x="5" y="16"/>
                      <a:pt x="4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6"/>
                      <a:pt x="0" y="1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4" y="0"/>
                      <a:pt x="5" y="1"/>
                      <a:pt x="5" y="2"/>
                    </a:cubicBezTo>
                    <a:lnTo>
                      <a:pt x="5" y="1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50"/>
              <p:cNvSpPr/>
              <p:nvPr/>
            </p:nvSpPr>
            <p:spPr bwMode="auto">
              <a:xfrm>
                <a:off x="10815799" y="2123652"/>
                <a:ext cx="55563" cy="238125"/>
              </a:xfrm>
              <a:custGeom>
                <a:avLst/>
                <a:gdLst>
                  <a:gd name="T0" fmla="*/ 5 w 5"/>
                  <a:gd name="T1" fmla="*/ 19 h 21"/>
                  <a:gd name="T2" fmla="*/ 3 w 5"/>
                  <a:gd name="T3" fmla="*/ 21 h 21"/>
                  <a:gd name="T4" fmla="*/ 3 w 5"/>
                  <a:gd name="T5" fmla="*/ 21 h 21"/>
                  <a:gd name="T6" fmla="*/ 0 w 5"/>
                  <a:gd name="T7" fmla="*/ 19 h 21"/>
                  <a:gd name="T8" fmla="*/ 0 w 5"/>
                  <a:gd name="T9" fmla="*/ 3 h 21"/>
                  <a:gd name="T10" fmla="*/ 3 w 5"/>
                  <a:gd name="T11" fmla="*/ 0 h 21"/>
                  <a:gd name="T12" fmla="*/ 3 w 5"/>
                  <a:gd name="T13" fmla="*/ 0 h 21"/>
                  <a:gd name="T14" fmla="*/ 5 w 5"/>
                  <a:gd name="T15" fmla="*/ 3 h 21"/>
                  <a:gd name="T16" fmla="*/ 5 w 5"/>
                  <a:gd name="T17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21">
                    <a:moveTo>
                      <a:pt x="5" y="19"/>
                    </a:moveTo>
                    <a:cubicBezTo>
                      <a:pt x="5" y="20"/>
                      <a:pt x="4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1" y="21"/>
                      <a:pt x="0" y="20"/>
                      <a:pt x="0" y="1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51"/>
              <p:cNvSpPr/>
              <p:nvPr/>
            </p:nvSpPr>
            <p:spPr bwMode="auto">
              <a:xfrm>
                <a:off x="10972961" y="2203027"/>
                <a:ext cx="46038" cy="158750"/>
              </a:xfrm>
              <a:custGeom>
                <a:avLst/>
                <a:gdLst>
                  <a:gd name="T0" fmla="*/ 4 w 4"/>
                  <a:gd name="T1" fmla="*/ 12 h 14"/>
                  <a:gd name="T2" fmla="*/ 2 w 4"/>
                  <a:gd name="T3" fmla="*/ 14 h 14"/>
                  <a:gd name="T4" fmla="*/ 2 w 4"/>
                  <a:gd name="T5" fmla="*/ 14 h 14"/>
                  <a:gd name="T6" fmla="*/ 0 w 4"/>
                  <a:gd name="T7" fmla="*/ 12 h 14"/>
                  <a:gd name="T8" fmla="*/ 0 w 4"/>
                  <a:gd name="T9" fmla="*/ 3 h 14"/>
                  <a:gd name="T10" fmla="*/ 2 w 4"/>
                  <a:gd name="T11" fmla="*/ 0 h 14"/>
                  <a:gd name="T12" fmla="*/ 2 w 4"/>
                  <a:gd name="T13" fmla="*/ 0 h 14"/>
                  <a:gd name="T14" fmla="*/ 4 w 4"/>
                  <a:gd name="T15" fmla="*/ 3 h 14"/>
                  <a:gd name="T16" fmla="*/ 4 w 4"/>
                  <a:gd name="T17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4">
                    <a:moveTo>
                      <a:pt x="4" y="12"/>
                    </a:moveTo>
                    <a:cubicBezTo>
                      <a:pt x="4" y="13"/>
                      <a:pt x="3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4"/>
                      <a:pt x="0" y="13"/>
                      <a:pt x="0" y="1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4" y="1"/>
                      <a:pt x="4" y="3"/>
                    </a:cubicBezTo>
                    <a:lnTo>
                      <a:pt x="4" y="1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52"/>
              <p:cNvSpPr/>
              <p:nvPr/>
            </p:nvSpPr>
            <p:spPr bwMode="auto">
              <a:xfrm>
                <a:off x="11052336" y="2247477"/>
                <a:ext cx="44450" cy="114300"/>
              </a:xfrm>
              <a:custGeom>
                <a:avLst/>
                <a:gdLst>
                  <a:gd name="T0" fmla="*/ 4 w 4"/>
                  <a:gd name="T1" fmla="*/ 8 h 10"/>
                  <a:gd name="T2" fmla="*/ 2 w 4"/>
                  <a:gd name="T3" fmla="*/ 10 h 10"/>
                  <a:gd name="T4" fmla="*/ 2 w 4"/>
                  <a:gd name="T5" fmla="*/ 10 h 10"/>
                  <a:gd name="T6" fmla="*/ 0 w 4"/>
                  <a:gd name="T7" fmla="*/ 8 h 10"/>
                  <a:gd name="T8" fmla="*/ 0 w 4"/>
                  <a:gd name="T9" fmla="*/ 2 h 10"/>
                  <a:gd name="T10" fmla="*/ 2 w 4"/>
                  <a:gd name="T11" fmla="*/ 0 h 10"/>
                  <a:gd name="T12" fmla="*/ 2 w 4"/>
                  <a:gd name="T13" fmla="*/ 0 h 10"/>
                  <a:gd name="T14" fmla="*/ 4 w 4"/>
                  <a:gd name="T15" fmla="*/ 2 h 10"/>
                  <a:gd name="T16" fmla="*/ 4 w 4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0">
                    <a:moveTo>
                      <a:pt x="4" y="8"/>
                    </a:moveTo>
                    <a:cubicBezTo>
                      <a:pt x="4" y="9"/>
                      <a:pt x="3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1" y="10"/>
                      <a:pt x="0" y="9"/>
                      <a:pt x="0" y="8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53"/>
              <p:cNvSpPr/>
              <p:nvPr/>
            </p:nvSpPr>
            <p:spPr bwMode="auto">
              <a:xfrm>
                <a:off x="11120599" y="2282402"/>
                <a:ext cx="55563" cy="79375"/>
              </a:xfrm>
              <a:custGeom>
                <a:avLst/>
                <a:gdLst>
                  <a:gd name="T0" fmla="*/ 5 w 5"/>
                  <a:gd name="T1" fmla="*/ 5 h 7"/>
                  <a:gd name="T2" fmla="*/ 3 w 5"/>
                  <a:gd name="T3" fmla="*/ 7 h 7"/>
                  <a:gd name="T4" fmla="*/ 3 w 5"/>
                  <a:gd name="T5" fmla="*/ 7 h 7"/>
                  <a:gd name="T6" fmla="*/ 0 w 5"/>
                  <a:gd name="T7" fmla="*/ 5 h 7"/>
                  <a:gd name="T8" fmla="*/ 0 w 5"/>
                  <a:gd name="T9" fmla="*/ 2 h 7"/>
                  <a:gd name="T10" fmla="*/ 3 w 5"/>
                  <a:gd name="T11" fmla="*/ 0 h 7"/>
                  <a:gd name="T12" fmla="*/ 3 w 5"/>
                  <a:gd name="T13" fmla="*/ 0 h 7"/>
                  <a:gd name="T14" fmla="*/ 5 w 5"/>
                  <a:gd name="T15" fmla="*/ 2 h 7"/>
                  <a:gd name="T16" fmla="*/ 5 w 5"/>
                  <a:gd name="T1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5" y="5"/>
                    </a:moveTo>
                    <a:cubicBezTo>
                      <a:pt x="5" y="6"/>
                      <a:pt x="4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1" y="7"/>
                      <a:pt x="0" y="6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5" y="1"/>
                      <a:pt x="5" y="2"/>
                    </a:cubicBez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54"/>
              <p:cNvSpPr/>
              <p:nvPr/>
            </p:nvSpPr>
            <p:spPr bwMode="auto">
              <a:xfrm>
                <a:off x="6388261" y="1560089"/>
                <a:ext cx="338138" cy="327025"/>
              </a:xfrm>
              <a:custGeom>
                <a:avLst/>
                <a:gdLst>
                  <a:gd name="T0" fmla="*/ 26 w 30"/>
                  <a:gd name="T1" fmla="*/ 10 h 29"/>
                  <a:gd name="T2" fmla="*/ 16 w 30"/>
                  <a:gd name="T3" fmla="*/ 6 h 29"/>
                  <a:gd name="T4" fmla="*/ 12 w 30"/>
                  <a:gd name="T5" fmla="*/ 4 h 29"/>
                  <a:gd name="T6" fmla="*/ 2 w 30"/>
                  <a:gd name="T7" fmla="*/ 0 h 29"/>
                  <a:gd name="T8" fmla="*/ 1 w 30"/>
                  <a:gd name="T9" fmla="*/ 1 h 29"/>
                  <a:gd name="T10" fmla="*/ 5 w 30"/>
                  <a:gd name="T11" fmla="*/ 11 h 29"/>
                  <a:gd name="T12" fmla="*/ 6 w 30"/>
                  <a:gd name="T13" fmla="*/ 15 h 29"/>
                  <a:gd name="T14" fmla="*/ 11 w 30"/>
                  <a:gd name="T15" fmla="*/ 25 h 29"/>
                  <a:gd name="T16" fmla="*/ 13 w 30"/>
                  <a:gd name="T17" fmla="*/ 26 h 29"/>
                  <a:gd name="T18" fmla="*/ 18 w 30"/>
                  <a:gd name="T19" fmla="*/ 21 h 29"/>
                  <a:gd name="T20" fmla="*/ 25 w 30"/>
                  <a:gd name="T21" fmla="*/ 29 h 29"/>
                  <a:gd name="T22" fmla="*/ 27 w 30"/>
                  <a:gd name="T23" fmla="*/ 29 h 29"/>
                  <a:gd name="T24" fmla="*/ 30 w 30"/>
                  <a:gd name="T25" fmla="*/ 26 h 29"/>
                  <a:gd name="T26" fmla="*/ 30 w 30"/>
                  <a:gd name="T27" fmla="*/ 25 h 29"/>
                  <a:gd name="T28" fmla="*/ 22 w 30"/>
                  <a:gd name="T29" fmla="*/ 17 h 29"/>
                  <a:gd name="T30" fmla="*/ 26 w 30"/>
                  <a:gd name="T31" fmla="*/ 13 h 29"/>
                  <a:gd name="T32" fmla="*/ 26 w 30"/>
                  <a:gd name="T33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" h="29">
                    <a:moveTo>
                      <a:pt x="26" y="10"/>
                    </a:moveTo>
                    <a:cubicBezTo>
                      <a:pt x="16" y="6"/>
                      <a:pt x="16" y="6"/>
                      <a:pt x="16" y="6"/>
                    </a:cubicBezTo>
                    <a:cubicBezTo>
                      <a:pt x="15" y="5"/>
                      <a:pt x="13" y="5"/>
                      <a:pt x="12" y="4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4"/>
                      <a:pt x="6" y="1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7"/>
                      <a:pt x="12" y="27"/>
                      <a:pt x="13" y="26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6" y="29"/>
                      <a:pt x="27" y="29"/>
                      <a:pt x="27" y="29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30" y="26"/>
                      <a:pt x="30" y="25"/>
                      <a:pt x="30" y="25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7" y="12"/>
                      <a:pt x="27" y="10"/>
                      <a:pt x="26" y="1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55"/>
              <p:cNvSpPr/>
              <p:nvPr/>
            </p:nvSpPr>
            <p:spPr bwMode="auto">
              <a:xfrm>
                <a:off x="6366036" y="974302"/>
                <a:ext cx="225425" cy="371475"/>
              </a:xfrm>
              <a:custGeom>
                <a:avLst/>
                <a:gdLst>
                  <a:gd name="T0" fmla="*/ 17 w 20"/>
                  <a:gd name="T1" fmla="*/ 30 h 33"/>
                  <a:gd name="T2" fmla="*/ 16 w 20"/>
                  <a:gd name="T3" fmla="*/ 29 h 33"/>
                  <a:gd name="T4" fmla="*/ 16 w 20"/>
                  <a:gd name="T5" fmla="*/ 29 h 33"/>
                  <a:gd name="T6" fmla="*/ 16 w 20"/>
                  <a:gd name="T7" fmla="*/ 27 h 33"/>
                  <a:gd name="T8" fmla="*/ 20 w 20"/>
                  <a:gd name="T9" fmla="*/ 18 h 33"/>
                  <a:gd name="T10" fmla="*/ 15 w 20"/>
                  <a:gd name="T11" fmla="*/ 13 h 33"/>
                  <a:gd name="T12" fmla="*/ 13 w 20"/>
                  <a:gd name="T13" fmla="*/ 12 h 33"/>
                  <a:gd name="T14" fmla="*/ 15 w 20"/>
                  <a:gd name="T15" fmla="*/ 11 h 33"/>
                  <a:gd name="T16" fmla="*/ 18 w 20"/>
                  <a:gd name="T17" fmla="*/ 6 h 33"/>
                  <a:gd name="T18" fmla="*/ 11 w 20"/>
                  <a:gd name="T19" fmla="*/ 0 h 33"/>
                  <a:gd name="T20" fmla="*/ 5 w 20"/>
                  <a:gd name="T21" fmla="*/ 6 h 33"/>
                  <a:gd name="T22" fmla="*/ 8 w 20"/>
                  <a:gd name="T23" fmla="*/ 11 h 33"/>
                  <a:gd name="T24" fmla="*/ 9 w 20"/>
                  <a:gd name="T25" fmla="*/ 12 h 33"/>
                  <a:gd name="T26" fmla="*/ 8 w 20"/>
                  <a:gd name="T27" fmla="*/ 13 h 33"/>
                  <a:gd name="T28" fmla="*/ 0 w 20"/>
                  <a:gd name="T29" fmla="*/ 25 h 33"/>
                  <a:gd name="T30" fmla="*/ 0 w 20"/>
                  <a:gd name="T31" fmla="*/ 27 h 33"/>
                  <a:gd name="T32" fmla="*/ 11 w 20"/>
                  <a:gd name="T33" fmla="*/ 33 h 33"/>
                  <a:gd name="T34" fmla="*/ 18 w 20"/>
                  <a:gd name="T35" fmla="*/ 31 h 33"/>
                  <a:gd name="T36" fmla="*/ 17 w 20"/>
                  <a:gd name="T37" fmla="*/ 3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" h="33">
                    <a:moveTo>
                      <a:pt x="17" y="30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8"/>
                      <a:pt x="16" y="28"/>
                      <a:pt x="16" y="27"/>
                    </a:cubicBezTo>
                    <a:cubicBezTo>
                      <a:pt x="16" y="23"/>
                      <a:pt x="18" y="20"/>
                      <a:pt x="20" y="18"/>
                    </a:cubicBezTo>
                    <a:cubicBezTo>
                      <a:pt x="19" y="16"/>
                      <a:pt x="17" y="14"/>
                      <a:pt x="15" y="13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7" y="10"/>
                      <a:pt x="18" y="8"/>
                      <a:pt x="18" y="6"/>
                    </a:cubicBezTo>
                    <a:cubicBezTo>
                      <a:pt x="18" y="3"/>
                      <a:pt x="15" y="0"/>
                      <a:pt x="11" y="0"/>
                    </a:cubicBezTo>
                    <a:cubicBezTo>
                      <a:pt x="8" y="0"/>
                      <a:pt x="5" y="3"/>
                      <a:pt x="5" y="6"/>
                    </a:cubicBezTo>
                    <a:cubicBezTo>
                      <a:pt x="5" y="8"/>
                      <a:pt x="6" y="10"/>
                      <a:pt x="8" y="11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3" y="15"/>
                      <a:pt x="0" y="19"/>
                      <a:pt x="0" y="25"/>
                    </a:cubicBezTo>
                    <a:cubicBezTo>
                      <a:pt x="0" y="26"/>
                      <a:pt x="0" y="26"/>
                      <a:pt x="0" y="27"/>
                    </a:cubicBezTo>
                    <a:cubicBezTo>
                      <a:pt x="3" y="31"/>
                      <a:pt x="7" y="33"/>
                      <a:pt x="11" y="33"/>
                    </a:cubicBezTo>
                    <a:cubicBezTo>
                      <a:pt x="14" y="33"/>
                      <a:pt x="16" y="32"/>
                      <a:pt x="18" y="31"/>
                    </a:cubicBezTo>
                    <a:cubicBezTo>
                      <a:pt x="17" y="30"/>
                      <a:pt x="17" y="30"/>
                      <a:pt x="17" y="3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56"/>
              <p:cNvSpPr/>
              <p:nvPr/>
            </p:nvSpPr>
            <p:spPr bwMode="auto">
              <a:xfrm>
                <a:off x="6569236" y="1075902"/>
                <a:ext cx="179388" cy="269875"/>
              </a:xfrm>
              <a:custGeom>
                <a:avLst/>
                <a:gdLst>
                  <a:gd name="T0" fmla="*/ 11 w 16"/>
                  <a:gd name="T1" fmla="*/ 9 h 24"/>
                  <a:gd name="T2" fmla="*/ 9 w 16"/>
                  <a:gd name="T3" fmla="*/ 8 h 24"/>
                  <a:gd name="T4" fmla="*/ 11 w 16"/>
                  <a:gd name="T5" fmla="*/ 8 h 24"/>
                  <a:gd name="T6" fmla="*/ 13 w 16"/>
                  <a:gd name="T7" fmla="*/ 4 h 24"/>
                  <a:gd name="T8" fmla="*/ 8 w 16"/>
                  <a:gd name="T9" fmla="*/ 0 h 24"/>
                  <a:gd name="T10" fmla="*/ 3 w 16"/>
                  <a:gd name="T11" fmla="*/ 4 h 24"/>
                  <a:gd name="T12" fmla="*/ 6 w 16"/>
                  <a:gd name="T13" fmla="*/ 8 h 24"/>
                  <a:gd name="T14" fmla="*/ 7 w 16"/>
                  <a:gd name="T15" fmla="*/ 8 h 24"/>
                  <a:gd name="T16" fmla="*/ 5 w 16"/>
                  <a:gd name="T17" fmla="*/ 9 h 24"/>
                  <a:gd name="T18" fmla="*/ 5 w 16"/>
                  <a:gd name="T19" fmla="*/ 9 h 24"/>
                  <a:gd name="T20" fmla="*/ 4 w 16"/>
                  <a:gd name="T21" fmla="*/ 10 h 24"/>
                  <a:gd name="T22" fmla="*/ 3 w 16"/>
                  <a:gd name="T23" fmla="*/ 10 h 24"/>
                  <a:gd name="T24" fmla="*/ 0 w 16"/>
                  <a:gd name="T25" fmla="*/ 18 h 24"/>
                  <a:gd name="T26" fmla="*/ 0 w 16"/>
                  <a:gd name="T27" fmla="*/ 20 h 24"/>
                  <a:gd name="T28" fmla="*/ 1 w 16"/>
                  <a:gd name="T29" fmla="*/ 21 h 24"/>
                  <a:gd name="T30" fmla="*/ 2 w 16"/>
                  <a:gd name="T31" fmla="*/ 21 h 24"/>
                  <a:gd name="T32" fmla="*/ 3 w 16"/>
                  <a:gd name="T33" fmla="*/ 22 h 24"/>
                  <a:gd name="T34" fmla="*/ 8 w 16"/>
                  <a:gd name="T35" fmla="*/ 24 h 24"/>
                  <a:gd name="T36" fmla="*/ 16 w 16"/>
                  <a:gd name="T37" fmla="*/ 20 h 24"/>
                  <a:gd name="T38" fmla="*/ 16 w 16"/>
                  <a:gd name="T39" fmla="*/ 18 h 24"/>
                  <a:gd name="T40" fmla="*/ 11 w 16"/>
                  <a:gd name="T4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" h="24">
                    <a:moveTo>
                      <a:pt x="11" y="9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2" y="7"/>
                      <a:pt x="13" y="5"/>
                      <a:pt x="13" y="4"/>
                    </a:cubicBezTo>
                    <a:cubicBezTo>
                      <a:pt x="13" y="2"/>
                      <a:pt x="11" y="0"/>
                      <a:pt x="8" y="0"/>
                    </a:cubicBezTo>
                    <a:cubicBezTo>
                      <a:pt x="5" y="0"/>
                      <a:pt x="3" y="2"/>
                      <a:pt x="3" y="4"/>
                    </a:cubicBezTo>
                    <a:cubicBezTo>
                      <a:pt x="3" y="5"/>
                      <a:pt x="4" y="7"/>
                      <a:pt x="6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3" y="10"/>
                      <a:pt x="3" y="10"/>
                    </a:cubicBezTo>
                    <a:cubicBezTo>
                      <a:pt x="1" y="12"/>
                      <a:pt x="0" y="15"/>
                      <a:pt x="0" y="18"/>
                    </a:cubicBezTo>
                    <a:cubicBezTo>
                      <a:pt x="0" y="19"/>
                      <a:pt x="0" y="19"/>
                      <a:pt x="0" y="20"/>
                    </a:cubicBezTo>
                    <a:cubicBezTo>
                      <a:pt x="0" y="20"/>
                      <a:pt x="1" y="21"/>
                      <a:pt x="1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2"/>
                      <a:pt x="3" y="22"/>
                      <a:pt x="3" y="22"/>
                    </a:cubicBezTo>
                    <a:cubicBezTo>
                      <a:pt x="4" y="23"/>
                      <a:pt x="6" y="24"/>
                      <a:pt x="8" y="24"/>
                    </a:cubicBezTo>
                    <a:cubicBezTo>
                      <a:pt x="11" y="24"/>
                      <a:pt x="14" y="22"/>
                      <a:pt x="16" y="20"/>
                    </a:cubicBezTo>
                    <a:cubicBezTo>
                      <a:pt x="16" y="19"/>
                      <a:pt x="16" y="19"/>
                      <a:pt x="16" y="18"/>
                    </a:cubicBezTo>
                    <a:cubicBezTo>
                      <a:pt x="16" y="14"/>
                      <a:pt x="14" y="10"/>
                      <a:pt x="11" y="9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57"/>
              <p:cNvSpPr>
                <a:spLocks noEditPoints="1"/>
              </p:cNvSpPr>
              <p:nvPr/>
            </p:nvSpPr>
            <p:spPr bwMode="auto">
              <a:xfrm>
                <a:off x="6445411" y="364702"/>
                <a:ext cx="236538" cy="428625"/>
              </a:xfrm>
              <a:custGeom>
                <a:avLst/>
                <a:gdLst>
                  <a:gd name="T0" fmla="*/ 19 w 21"/>
                  <a:gd name="T1" fmla="*/ 1 h 38"/>
                  <a:gd name="T2" fmla="*/ 15 w 21"/>
                  <a:gd name="T3" fmla="*/ 1 h 38"/>
                  <a:gd name="T4" fmla="*/ 4 w 21"/>
                  <a:gd name="T5" fmla="*/ 3 h 38"/>
                  <a:gd name="T6" fmla="*/ 0 w 21"/>
                  <a:gd name="T7" fmla="*/ 34 h 38"/>
                  <a:gd name="T8" fmla="*/ 16 w 21"/>
                  <a:gd name="T9" fmla="*/ 38 h 38"/>
                  <a:gd name="T10" fmla="*/ 21 w 21"/>
                  <a:gd name="T11" fmla="*/ 8 h 38"/>
                  <a:gd name="T12" fmla="*/ 5 w 21"/>
                  <a:gd name="T13" fmla="*/ 36 h 38"/>
                  <a:gd name="T14" fmla="*/ 5 w 21"/>
                  <a:gd name="T15" fmla="*/ 32 h 38"/>
                  <a:gd name="T16" fmla="*/ 5 w 21"/>
                  <a:gd name="T17" fmla="*/ 36 h 38"/>
                  <a:gd name="T18" fmla="*/ 3 w 21"/>
                  <a:gd name="T19" fmla="*/ 29 h 38"/>
                  <a:gd name="T20" fmla="*/ 7 w 21"/>
                  <a:gd name="T21" fmla="*/ 29 h 38"/>
                  <a:gd name="T22" fmla="*/ 5 w 21"/>
                  <a:gd name="T23" fmla="*/ 26 h 38"/>
                  <a:gd name="T24" fmla="*/ 5 w 21"/>
                  <a:gd name="T25" fmla="*/ 22 h 38"/>
                  <a:gd name="T26" fmla="*/ 5 w 21"/>
                  <a:gd name="T27" fmla="*/ 26 h 38"/>
                  <a:gd name="T28" fmla="*/ 8 w 21"/>
                  <a:gd name="T29" fmla="*/ 34 h 38"/>
                  <a:gd name="T30" fmla="*/ 12 w 21"/>
                  <a:gd name="T31" fmla="*/ 34 h 38"/>
                  <a:gd name="T32" fmla="*/ 10 w 21"/>
                  <a:gd name="T33" fmla="*/ 31 h 38"/>
                  <a:gd name="T34" fmla="*/ 10 w 21"/>
                  <a:gd name="T35" fmla="*/ 27 h 38"/>
                  <a:gd name="T36" fmla="*/ 10 w 21"/>
                  <a:gd name="T37" fmla="*/ 31 h 38"/>
                  <a:gd name="T38" fmla="*/ 8 w 21"/>
                  <a:gd name="T39" fmla="*/ 24 h 38"/>
                  <a:gd name="T40" fmla="*/ 12 w 21"/>
                  <a:gd name="T41" fmla="*/ 24 h 38"/>
                  <a:gd name="T42" fmla="*/ 16 w 21"/>
                  <a:gd name="T43" fmla="*/ 36 h 38"/>
                  <a:gd name="T44" fmla="*/ 16 w 21"/>
                  <a:gd name="T45" fmla="*/ 32 h 38"/>
                  <a:gd name="T46" fmla="*/ 16 w 21"/>
                  <a:gd name="T47" fmla="*/ 36 h 38"/>
                  <a:gd name="T48" fmla="*/ 14 w 21"/>
                  <a:gd name="T49" fmla="*/ 29 h 38"/>
                  <a:gd name="T50" fmla="*/ 18 w 21"/>
                  <a:gd name="T51" fmla="*/ 29 h 38"/>
                  <a:gd name="T52" fmla="*/ 16 w 21"/>
                  <a:gd name="T53" fmla="*/ 26 h 38"/>
                  <a:gd name="T54" fmla="*/ 16 w 21"/>
                  <a:gd name="T55" fmla="*/ 22 h 38"/>
                  <a:gd name="T56" fmla="*/ 16 w 21"/>
                  <a:gd name="T57" fmla="*/ 26 h 38"/>
                  <a:gd name="T58" fmla="*/ 13 w 21"/>
                  <a:gd name="T59" fmla="*/ 19 h 38"/>
                  <a:gd name="T60" fmla="*/ 3 w 21"/>
                  <a:gd name="T61" fmla="*/ 15 h 38"/>
                  <a:gd name="T62" fmla="*/ 7 w 21"/>
                  <a:gd name="T63" fmla="*/ 6 h 38"/>
                  <a:gd name="T64" fmla="*/ 18 w 21"/>
                  <a:gd name="T65" fmla="*/ 1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" h="38">
                    <a:moveTo>
                      <a:pt x="19" y="4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8" y="0"/>
                      <a:pt x="17" y="0"/>
                    </a:cubicBezTo>
                    <a:cubicBezTo>
                      <a:pt x="16" y="0"/>
                      <a:pt x="15" y="1"/>
                      <a:pt x="15" y="1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3"/>
                      <a:pt x="0" y="5"/>
                      <a:pt x="0" y="8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6"/>
                      <a:pt x="2" y="38"/>
                      <a:pt x="4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9" y="38"/>
                      <a:pt x="21" y="36"/>
                      <a:pt x="21" y="34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1" y="6"/>
                      <a:pt x="20" y="4"/>
                      <a:pt x="19" y="4"/>
                    </a:cubicBezTo>
                    <a:close/>
                    <a:moveTo>
                      <a:pt x="5" y="36"/>
                    </a:moveTo>
                    <a:cubicBezTo>
                      <a:pt x="4" y="36"/>
                      <a:pt x="3" y="35"/>
                      <a:pt x="3" y="34"/>
                    </a:cubicBezTo>
                    <a:cubicBezTo>
                      <a:pt x="3" y="33"/>
                      <a:pt x="4" y="32"/>
                      <a:pt x="5" y="32"/>
                    </a:cubicBezTo>
                    <a:cubicBezTo>
                      <a:pt x="6" y="32"/>
                      <a:pt x="7" y="33"/>
                      <a:pt x="7" y="34"/>
                    </a:cubicBezTo>
                    <a:cubicBezTo>
                      <a:pt x="7" y="35"/>
                      <a:pt x="6" y="36"/>
                      <a:pt x="5" y="36"/>
                    </a:cubicBezTo>
                    <a:close/>
                    <a:moveTo>
                      <a:pt x="5" y="31"/>
                    </a:moveTo>
                    <a:cubicBezTo>
                      <a:pt x="4" y="31"/>
                      <a:pt x="3" y="30"/>
                      <a:pt x="3" y="29"/>
                    </a:cubicBezTo>
                    <a:cubicBezTo>
                      <a:pt x="3" y="28"/>
                      <a:pt x="4" y="27"/>
                      <a:pt x="5" y="27"/>
                    </a:cubicBezTo>
                    <a:cubicBezTo>
                      <a:pt x="6" y="27"/>
                      <a:pt x="7" y="28"/>
                      <a:pt x="7" y="29"/>
                    </a:cubicBezTo>
                    <a:cubicBezTo>
                      <a:pt x="7" y="30"/>
                      <a:pt x="6" y="31"/>
                      <a:pt x="5" y="31"/>
                    </a:cubicBezTo>
                    <a:close/>
                    <a:moveTo>
                      <a:pt x="5" y="26"/>
                    </a:moveTo>
                    <a:cubicBezTo>
                      <a:pt x="4" y="26"/>
                      <a:pt x="3" y="25"/>
                      <a:pt x="3" y="24"/>
                    </a:cubicBezTo>
                    <a:cubicBezTo>
                      <a:pt x="3" y="23"/>
                      <a:pt x="4" y="22"/>
                      <a:pt x="5" y="22"/>
                    </a:cubicBezTo>
                    <a:cubicBezTo>
                      <a:pt x="6" y="22"/>
                      <a:pt x="7" y="23"/>
                      <a:pt x="7" y="24"/>
                    </a:cubicBezTo>
                    <a:cubicBezTo>
                      <a:pt x="7" y="25"/>
                      <a:pt x="6" y="26"/>
                      <a:pt x="5" y="26"/>
                    </a:cubicBezTo>
                    <a:close/>
                    <a:moveTo>
                      <a:pt x="10" y="36"/>
                    </a:moveTo>
                    <a:cubicBezTo>
                      <a:pt x="9" y="36"/>
                      <a:pt x="8" y="35"/>
                      <a:pt x="8" y="34"/>
                    </a:cubicBezTo>
                    <a:cubicBezTo>
                      <a:pt x="8" y="33"/>
                      <a:pt x="9" y="32"/>
                      <a:pt x="10" y="32"/>
                    </a:cubicBezTo>
                    <a:cubicBezTo>
                      <a:pt x="11" y="32"/>
                      <a:pt x="12" y="33"/>
                      <a:pt x="12" y="34"/>
                    </a:cubicBezTo>
                    <a:cubicBezTo>
                      <a:pt x="12" y="35"/>
                      <a:pt x="11" y="36"/>
                      <a:pt x="10" y="36"/>
                    </a:cubicBezTo>
                    <a:close/>
                    <a:moveTo>
                      <a:pt x="10" y="31"/>
                    </a:moveTo>
                    <a:cubicBezTo>
                      <a:pt x="9" y="31"/>
                      <a:pt x="8" y="30"/>
                      <a:pt x="8" y="29"/>
                    </a:cubicBezTo>
                    <a:cubicBezTo>
                      <a:pt x="8" y="28"/>
                      <a:pt x="9" y="27"/>
                      <a:pt x="10" y="27"/>
                    </a:cubicBezTo>
                    <a:cubicBezTo>
                      <a:pt x="11" y="27"/>
                      <a:pt x="12" y="28"/>
                      <a:pt x="12" y="29"/>
                    </a:cubicBezTo>
                    <a:cubicBezTo>
                      <a:pt x="12" y="30"/>
                      <a:pt x="11" y="31"/>
                      <a:pt x="10" y="31"/>
                    </a:cubicBezTo>
                    <a:close/>
                    <a:moveTo>
                      <a:pt x="10" y="26"/>
                    </a:moveTo>
                    <a:cubicBezTo>
                      <a:pt x="9" y="26"/>
                      <a:pt x="8" y="25"/>
                      <a:pt x="8" y="24"/>
                    </a:cubicBezTo>
                    <a:cubicBezTo>
                      <a:pt x="8" y="23"/>
                      <a:pt x="9" y="22"/>
                      <a:pt x="10" y="22"/>
                    </a:cubicBezTo>
                    <a:cubicBezTo>
                      <a:pt x="11" y="22"/>
                      <a:pt x="12" y="23"/>
                      <a:pt x="12" y="24"/>
                    </a:cubicBezTo>
                    <a:cubicBezTo>
                      <a:pt x="12" y="25"/>
                      <a:pt x="11" y="26"/>
                      <a:pt x="10" y="26"/>
                    </a:cubicBezTo>
                    <a:close/>
                    <a:moveTo>
                      <a:pt x="16" y="36"/>
                    </a:moveTo>
                    <a:cubicBezTo>
                      <a:pt x="14" y="36"/>
                      <a:pt x="14" y="35"/>
                      <a:pt x="14" y="34"/>
                    </a:cubicBezTo>
                    <a:cubicBezTo>
                      <a:pt x="14" y="33"/>
                      <a:pt x="14" y="32"/>
                      <a:pt x="16" y="32"/>
                    </a:cubicBezTo>
                    <a:cubicBezTo>
                      <a:pt x="17" y="32"/>
                      <a:pt x="18" y="33"/>
                      <a:pt x="18" y="34"/>
                    </a:cubicBezTo>
                    <a:cubicBezTo>
                      <a:pt x="18" y="35"/>
                      <a:pt x="17" y="36"/>
                      <a:pt x="16" y="36"/>
                    </a:cubicBezTo>
                    <a:close/>
                    <a:moveTo>
                      <a:pt x="16" y="31"/>
                    </a:moveTo>
                    <a:cubicBezTo>
                      <a:pt x="14" y="31"/>
                      <a:pt x="14" y="30"/>
                      <a:pt x="14" y="29"/>
                    </a:cubicBezTo>
                    <a:cubicBezTo>
                      <a:pt x="14" y="28"/>
                      <a:pt x="14" y="27"/>
                      <a:pt x="16" y="27"/>
                    </a:cubicBezTo>
                    <a:cubicBezTo>
                      <a:pt x="17" y="27"/>
                      <a:pt x="18" y="28"/>
                      <a:pt x="18" y="29"/>
                    </a:cubicBezTo>
                    <a:cubicBezTo>
                      <a:pt x="18" y="30"/>
                      <a:pt x="17" y="31"/>
                      <a:pt x="16" y="31"/>
                    </a:cubicBezTo>
                    <a:close/>
                    <a:moveTo>
                      <a:pt x="16" y="26"/>
                    </a:moveTo>
                    <a:cubicBezTo>
                      <a:pt x="14" y="26"/>
                      <a:pt x="14" y="25"/>
                      <a:pt x="14" y="24"/>
                    </a:cubicBezTo>
                    <a:cubicBezTo>
                      <a:pt x="14" y="23"/>
                      <a:pt x="14" y="22"/>
                      <a:pt x="16" y="22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8" y="25"/>
                      <a:pt x="17" y="26"/>
                      <a:pt x="16" y="26"/>
                    </a:cubicBezTo>
                    <a:close/>
                    <a:moveTo>
                      <a:pt x="18" y="15"/>
                    </a:moveTo>
                    <a:cubicBezTo>
                      <a:pt x="18" y="17"/>
                      <a:pt x="16" y="19"/>
                      <a:pt x="13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5" y="19"/>
                      <a:pt x="3" y="17"/>
                      <a:pt x="3" y="15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8"/>
                      <a:pt x="5" y="6"/>
                      <a:pt x="7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6" y="6"/>
                      <a:pt x="18" y="8"/>
                      <a:pt x="18" y="10"/>
                    </a:cubicBezTo>
                    <a:lnTo>
                      <a:pt x="18" y="1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58"/>
              <p:cNvSpPr>
                <a:spLocks noEditPoints="1"/>
              </p:cNvSpPr>
              <p:nvPr/>
            </p:nvSpPr>
            <p:spPr bwMode="auto">
              <a:xfrm>
                <a:off x="6489861" y="815552"/>
                <a:ext cx="146050" cy="57150"/>
              </a:xfrm>
              <a:custGeom>
                <a:avLst/>
                <a:gdLst>
                  <a:gd name="T0" fmla="*/ 10 w 13"/>
                  <a:gd name="T1" fmla="*/ 5 h 5"/>
                  <a:gd name="T2" fmla="*/ 11 w 13"/>
                  <a:gd name="T3" fmla="*/ 5 h 5"/>
                  <a:gd name="T4" fmla="*/ 13 w 13"/>
                  <a:gd name="T5" fmla="*/ 4 h 5"/>
                  <a:gd name="T6" fmla="*/ 12 w 13"/>
                  <a:gd name="T7" fmla="*/ 3 h 5"/>
                  <a:gd name="T8" fmla="*/ 11 w 13"/>
                  <a:gd name="T9" fmla="*/ 2 h 5"/>
                  <a:gd name="T10" fmla="*/ 11 w 13"/>
                  <a:gd name="T11" fmla="*/ 1 h 5"/>
                  <a:gd name="T12" fmla="*/ 12 w 13"/>
                  <a:gd name="T13" fmla="*/ 2 h 5"/>
                  <a:gd name="T14" fmla="*/ 13 w 13"/>
                  <a:gd name="T15" fmla="*/ 1 h 5"/>
                  <a:gd name="T16" fmla="*/ 11 w 13"/>
                  <a:gd name="T17" fmla="*/ 0 h 5"/>
                  <a:gd name="T18" fmla="*/ 10 w 13"/>
                  <a:gd name="T19" fmla="*/ 2 h 5"/>
                  <a:gd name="T20" fmla="*/ 11 w 13"/>
                  <a:gd name="T21" fmla="*/ 3 h 5"/>
                  <a:gd name="T22" fmla="*/ 12 w 13"/>
                  <a:gd name="T23" fmla="*/ 4 h 5"/>
                  <a:gd name="T24" fmla="*/ 11 w 13"/>
                  <a:gd name="T25" fmla="*/ 5 h 5"/>
                  <a:gd name="T26" fmla="*/ 10 w 13"/>
                  <a:gd name="T27" fmla="*/ 4 h 5"/>
                  <a:gd name="T28" fmla="*/ 10 w 13"/>
                  <a:gd name="T29" fmla="*/ 5 h 5"/>
                  <a:gd name="T30" fmla="*/ 8 w 13"/>
                  <a:gd name="T31" fmla="*/ 5 h 5"/>
                  <a:gd name="T32" fmla="*/ 9 w 13"/>
                  <a:gd name="T33" fmla="*/ 5 h 5"/>
                  <a:gd name="T34" fmla="*/ 9 w 13"/>
                  <a:gd name="T35" fmla="*/ 1 h 5"/>
                  <a:gd name="T36" fmla="*/ 7 w 13"/>
                  <a:gd name="T37" fmla="*/ 1 h 5"/>
                  <a:gd name="T38" fmla="*/ 7 w 13"/>
                  <a:gd name="T39" fmla="*/ 2 h 5"/>
                  <a:gd name="T40" fmla="*/ 6 w 13"/>
                  <a:gd name="T41" fmla="*/ 4 h 5"/>
                  <a:gd name="T42" fmla="*/ 6 w 13"/>
                  <a:gd name="T43" fmla="*/ 4 h 5"/>
                  <a:gd name="T44" fmla="*/ 6 w 13"/>
                  <a:gd name="T45" fmla="*/ 2 h 5"/>
                  <a:gd name="T46" fmla="*/ 5 w 13"/>
                  <a:gd name="T47" fmla="*/ 1 h 5"/>
                  <a:gd name="T48" fmla="*/ 4 w 13"/>
                  <a:gd name="T49" fmla="*/ 1 h 5"/>
                  <a:gd name="T50" fmla="*/ 4 w 13"/>
                  <a:gd name="T51" fmla="*/ 5 h 5"/>
                  <a:gd name="T52" fmla="*/ 5 w 13"/>
                  <a:gd name="T53" fmla="*/ 5 h 5"/>
                  <a:gd name="T54" fmla="*/ 5 w 13"/>
                  <a:gd name="T55" fmla="*/ 4 h 5"/>
                  <a:gd name="T56" fmla="*/ 5 w 13"/>
                  <a:gd name="T57" fmla="*/ 2 h 5"/>
                  <a:gd name="T58" fmla="*/ 5 w 13"/>
                  <a:gd name="T59" fmla="*/ 2 h 5"/>
                  <a:gd name="T60" fmla="*/ 5 w 13"/>
                  <a:gd name="T61" fmla="*/ 3 h 5"/>
                  <a:gd name="T62" fmla="*/ 6 w 13"/>
                  <a:gd name="T63" fmla="*/ 5 h 5"/>
                  <a:gd name="T64" fmla="*/ 7 w 13"/>
                  <a:gd name="T65" fmla="*/ 5 h 5"/>
                  <a:gd name="T66" fmla="*/ 7 w 13"/>
                  <a:gd name="T67" fmla="*/ 3 h 5"/>
                  <a:gd name="T68" fmla="*/ 8 w 13"/>
                  <a:gd name="T69" fmla="*/ 2 h 5"/>
                  <a:gd name="T70" fmla="*/ 8 w 13"/>
                  <a:gd name="T71" fmla="*/ 2 h 5"/>
                  <a:gd name="T72" fmla="*/ 8 w 13"/>
                  <a:gd name="T73" fmla="*/ 4 h 5"/>
                  <a:gd name="T74" fmla="*/ 8 w 13"/>
                  <a:gd name="T75" fmla="*/ 5 h 5"/>
                  <a:gd name="T76" fmla="*/ 0 w 13"/>
                  <a:gd name="T77" fmla="*/ 5 h 5"/>
                  <a:gd name="T78" fmla="*/ 1 w 13"/>
                  <a:gd name="T79" fmla="*/ 5 h 5"/>
                  <a:gd name="T80" fmla="*/ 3 w 13"/>
                  <a:gd name="T81" fmla="*/ 4 h 5"/>
                  <a:gd name="T82" fmla="*/ 2 w 13"/>
                  <a:gd name="T83" fmla="*/ 3 h 5"/>
                  <a:gd name="T84" fmla="*/ 1 w 13"/>
                  <a:gd name="T85" fmla="*/ 2 h 5"/>
                  <a:gd name="T86" fmla="*/ 2 w 13"/>
                  <a:gd name="T87" fmla="*/ 1 h 5"/>
                  <a:gd name="T88" fmla="*/ 3 w 13"/>
                  <a:gd name="T89" fmla="*/ 2 h 5"/>
                  <a:gd name="T90" fmla="*/ 3 w 13"/>
                  <a:gd name="T91" fmla="*/ 1 h 5"/>
                  <a:gd name="T92" fmla="*/ 2 w 13"/>
                  <a:gd name="T93" fmla="*/ 0 h 5"/>
                  <a:gd name="T94" fmla="*/ 0 w 13"/>
                  <a:gd name="T95" fmla="*/ 2 h 5"/>
                  <a:gd name="T96" fmla="*/ 1 w 13"/>
                  <a:gd name="T97" fmla="*/ 3 h 5"/>
                  <a:gd name="T98" fmla="*/ 2 w 13"/>
                  <a:gd name="T99" fmla="*/ 4 h 5"/>
                  <a:gd name="T100" fmla="*/ 1 w 13"/>
                  <a:gd name="T101" fmla="*/ 5 h 5"/>
                  <a:gd name="T102" fmla="*/ 0 w 13"/>
                  <a:gd name="T103" fmla="*/ 4 h 5"/>
                  <a:gd name="T104" fmla="*/ 0 w 13"/>
                  <a:gd name="T10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" h="5">
                    <a:moveTo>
                      <a:pt x="10" y="5"/>
                    </a:moveTo>
                    <a:cubicBezTo>
                      <a:pt x="10" y="5"/>
                      <a:pt x="10" y="5"/>
                      <a:pt x="11" y="5"/>
                    </a:cubicBezTo>
                    <a:cubicBezTo>
                      <a:pt x="12" y="5"/>
                      <a:pt x="13" y="5"/>
                      <a:pt x="13" y="4"/>
                    </a:cubicBezTo>
                    <a:cubicBezTo>
                      <a:pt x="13" y="3"/>
                      <a:pt x="12" y="3"/>
                      <a:pt x="12" y="3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2"/>
                      <a:pt x="11" y="1"/>
                      <a:pt x="11" y="1"/>
                    </a:cubicBezTo>
                    <a:cubicBezTo>
                      <a:pt x="12" y="1"/>
                      <a:pt x="12" y="1"/>
                      <a:pt x="12" y="2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0"/>
                      <a:pt x="10" y="1"/>
                      <a:pt x="10" y="2"/>
                    </a:cubicBezTo>
                    <a:cubicBezTo>
                      <a:pt x="10" y="3"/>
                      <a:pt x="10" y="3"/>
                      <a:pt x="11" y="3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2" y="5"/>
                      <a:pt x="11" y="5"/>
                    </a:cubicBezTo>
                    <a:cubicBezTo>
                      <a:pt x="11" y="5"/>
                      <a:pt x="10" y="4"/>
                      <a:pt x="10" y="4"/>
                    </a:cubicBezTo>
                    <a:lnTo>
                      <a:pt x="10" y="5"/>
                    </a:lnTo>
                    <a:close/>
                    <a:moveTo>
                      <a:pt x="8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3"/>
                      <a:pt x="6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3"/>
                      <a:pt x="5" y="3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3"/>
                      <a:pt x="8" y="4"/>
                    </a:cubicBezTo>
                    <a:lnTo>
                      <a:pt x="8" y="5"/>
                    </a:lnTo>
                    <a:close/>
                    <a:moveTo>
                      <a:pt x="0" y="5"/>
                    </a:moveTo>
                    <a:cubicBezTo>
                      <a:pt x="0" y="5"/>
                      <a:pt x="0" y="5"/>
                      <a:pt x="1" y="5"/>
                    </a:cubicBezTo>
                    <a:cubicBezTo>
                      <a:pt x="2" y="5"/>
                      <a:pt x="3" y="5"/>
                      <a:pt x="3" y="4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59"/>
              <p:cNvSpPr/>
              <p:nvPr/>
            </p:nvSpPr>
            <p:spPr bwMode="auto">
              <a:xfrm>
                <a:off x="6332699" y="2123652"/>
                <a:ext cx="449263" cy="304800"/>
              </a:xfrm>
              <a:custGeom>
                <a:avLst/>
                <a:gdLst>
                  <a:gd name="T0" fmla="*/ 34 w 40"/>
                  <a:gd name="T1" fmla="*/ 13 h 27"/>
                  <a:gd name="T2" fmla="*/ 30 w 40"/>
                  <a:gd name="T3" fmla="*/ 4 h 27"/>
                  <a:gd name="T4" fmla="*/ 20 w 40"/>
                  <a:gd name="T5" fmla="*/ 0 h 27"/>
                  <a:gd name="T6" fmla="*/ 10 w 40"/>
                  <a:gd name="T7" fmla="*/ 4 h 27"/>
                  <a:gd name="T8" fmla="*/ 6 w 40"/>
                  <a:gd name="T9" fmla="*/ 13 h 27"/>
                  <a:gd name="T10" fmla="*/ 0 w 40"/>
                  <a:gd name="T11" fmla="*/ 19 h 27"/>
                  <a:gd name="T12" fmla="*/ 6 w 40"/>
                  <a:gd name="T13" fmla="*/ 25 h 27"/>
                  <a:gd name="T14" fmla="*/ 8 w 40"/>
                  <a:gd name="T15" fmla="*/ 27 h 27"/>
                  <a:gd name="T16" fmla="*/ 10 w 40"/>
                  <a:gd name="T17" fmla="*/ 25 h 27"/>
                  <a:gd name="T18" fmla="*/ 10 w 40"/>
                  <a:gd name="T19" fmla="*/ 14 h 27"/>
                  <a:gd name="T20" fmla="*/ 10 w 40"/>
                  <a:gd name="T21" fmla="*/ 14 h 27"/>
                  <a:gd name="T22" fmla="*/ 13 w 40"/>
                  <a:gd name="T23" fmla="*/ 7 h 27"/>
                  <a:gd name="T24" fmla="*/ 20 w 40"/>
                  <a:gd name="T25" fmla="*/ 4 h 27"/>
                  <a:gd name="T26" fmla="*/ 28 w 40"/>
                  <a:gd name="T27" fmla="*/ 7 h 27"/>
                  <a:gd name="T28" fmla="*/ 31 w 40"/>
                  <a:gd name="T29" fmla="*/ 14 h 27"/>
                  <a:gd name="T30" fmla="*/ 31 w 40"/>
                  <a:gd name="T31" fmla="*/ 14 h 27"/>
                  <a:gd name="T32" fmla="*/ 31 w 40"/>
                  <a:gd name="T33" fmla="*/ 25 h 27"/>
                  <a:gd name="T34" fmla="*/ 33 w 40"/>
                  <a:gd name="T35" fmla="*/ 27 h 27"/>
                  <a:gd name="T36" fmla="*/ 34 w 40"/>
                  <a:gd name="T37" fmla="*/ 25 h 27"/>
                  <a:gd name="T38" fmla="*/ 40 w 40"/>
                  <a:gd name="T39" fmla="*/ 19 h 27"/>
                  <a:gd name="T40" fmla="*/ 34 w 40"/>
                  <a:gd name="T41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27">
                    <a:moveTo>
                      <a:pt x="34" y="13"/>
                    </a:moveTo>
                    <a:cubicBezTo>
                      <a:pt x="34" y="10"/>
                      <a:pt x="33" y="6"/>
                      <a:pt x="30" y="4"/>
                    </a:cubicBezTo>
                    <a:cubicBezTo>
                      <a:pt x="28" y="2"/>
                      <a:pt x="24" y="0"/>
                      <a:pt x="20" y="0"/>
                    </a:cubicBezTo>
                    <a:cubicBezTo>
                      <a:pt x="16" y="0"/>
                      <a:pt x="13" y="2"/>
                      <a:pt x="10" y="4"/>
                    </a:cubicBezTo>
                    <a:cubicBezTo>
                      <a:pt x="8" y="6"/>
                      <a:pt x="6" y="10"/>
                      <a:pt x="6" y="13"/>
                    </a:cubicBezTo>
                    <a:cubicBezTo>
                      <a:pt x="3" y="13"/>
                      <a:pt x="0" y="16"/>
                      <a:pt x="0" y="19"/>
                    </a:cubicBezTo>
                    <a:cubicBezTo>
                      <a:pt x="0" y="23"/>
                      <a:pt x="3" y="25"/>
                      <a:pt x="6" y="25"/>
                    </a:cubicBezTo>
                    <a:cubicBezTo>
                      <a:pt x="6" y="26"/>
                      <a:pt x="7" y="27"/>
                      <a:pt x="8" y="27"/>
                    </a:cubicBezTo>
                    <a:cubicBezTo>
                      <a:pt x="9" y="27"/>
                      <a:pt x="10" y="26"/>
                      <a:pt x="10" y="25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1" y="9"/>
                      <a:pt x="13" y="7"/>
                    </a:cubicBezTo>
                    <a:cubicBezTo>
                      <a:pt x="15" y="5"/>
                      <a:pt x="17" y="4"/>
                      <a:pt x="20" y="4"/>
                    </a:cubicBezTo>
                    <a:cubicBezTo>
                      <a:pt x="23" y="4"/>
                      <a:pt x="26" y="5"/>
                      <a:pt x="28" y="7"/>
                    </a:cubicBezTo>
                    <a:cubicBezTo>
                      <a:pt x="30" y="9"/>
                      <a:pt x="31" y="11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1" y="26"/>
                      <a:pt x="32" y="27"/>
                      <a:pt x="33" y="27"/>
                    </a:cubicBezTo>
                    <a:cubicBezTo>
                      <a:pt x="34" y="27"/>
                      <a:pt x="34" y="26"/>
                      <a:pt x="34" y="25"/>
                    </a:cubicBezTo>
                    <a:cubicBezTo>
                      <a:pt x="38" y="25"/>
                      <a:pt x="40" y="23"/>
                      <a:pt x="40" y="19"/>
                    </a:cubicBezTo>
                    <a:cubicBezTo>
                      <a:pt x="40" y="16"/>
                      <a:pt x="38" y="13"/>
                      <a:pt x="34" y="1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60"/>
              <p:cNvSpPr/>
              <p:nvPr/>
            </p:nvSpPr>
            <p:spPr bwMode="auto">
              <a:xfrm>
                <a:off x="6512086" y="3522239"/>
                <a:ext cx="101600" cy="169862"/>
              </a:xfrm>
              <a:custGeom>
                <a:avLst/>
                <a:gdLst>
                  <a:gd name="T0" fmla="*/ 8 w 9"/>
                  <a:gd name="T1" fmla="*/ 12 h 15"/>
                  <a:gd name="T2" fmla="*/ 5 w 9"/>
                  <a:gd name="T3" fmla="*/ 12 h 15"/>
                  <a:gd name="T4" fmla="*/ 5 w 9"/>
                  <a:gd name="T5" fmla="*/ 1 h 15"/>
                  <a:gd name="T6" fmla="*/ 5 w 9"/>
                  <a:gd name="T7" fmla="*/ 0 h 15"/>
                  <a:gd name="T8" fmla="*/ 4 w 9"/>
                  <a:gd name="T9" fmla="*/ 0 h 15"/>
                  <a:gd name="T10" fmla="*/ 3 w 9"/>
                  <a:gd name="T11" fmla="*/ 1 h 15"/>
                  <a:gd name="T12" fmla="*/ 3 w 9"/>
                  <a:gd name="T13" fmla="*/ 12 h 15"/>
                  <a:gd name="T14" fmla="*/ 0 w 9"/>
                  <a:gd name="T15" fmla="*/ 12 h 15"/>
                  <a:gd name="T16" fmla="*/ 0 w 9"/>
                  <a:gd name="T17" fmla="*/ 13 h 15"/>
                  <a:gd name="T18" fmla="*/ 0 w 9"/>
                  <a:gd name="T19" fmla="*/ 14 h 15"/>
                  <a:gd name="T20" fmla="*/ 0 w 9"/>
                  <a:gd name="T21" fmla="*/ 15 h 15"/>
                  <a:gd name="T22" fmla="*/ 8 w 9"/>
                  <a:gd name="T23" fmla="*/ 15 h 15"/>
                  <a:gd name="T24" fmla="*/ 9 w 9"/>
                  <a:gd name="T25" fmla="*/ 14 h 15"/>
                  <a:gd name="T26" fmla="*/ 9 w 9"/>
                  <a:gd name="T27" fmla="*/ 13 h 15"/>
                  <a:gd name="T28" fmla="*/ 8 w 9"/>
                  <a:gd name="T29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15">
                    <a:moveTo>
                      <a:pt x="8" y="12"/>
                    </a:moveTo>
                    <a:cubicBezTo>
                      <a:pt x="5" y="12"/>
                      <a:pt x="5" y="12"/>
                      <a:pt x="5" y="1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9" y="14"/>
                      <a:pt x="9" y="14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2"/>
                      <a:pt x="8" y="12"/>
                      <a:pt x="8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61"/>
              <p:cNvSpPr/>
              <p:nvPr/>
            </p:nvSpPr>
            <p:spPr bwMode="auto">
              <a:xfrm>
                <a:off x="6523199" y="3398414"/>
                <a:ext cx="79375" cy="112712"/>
              </a:xfrm>
              <a:custGeom>
                <a:avLst/>
                <a:gdLst>
                  <a:gd name="T0" fmla="*/ 7 w 7"/>
                  <a:gd name="T1" fmla="*/ 9 h 10"/>
                  <a:gd name="T2" fmla="*/ 6 w 7"/>
                  <a:gd name="T3" fmla="*/ 10 h 10"/>
                  <a:gd name="T4" fmla="*/ 1 w 7"/>
                  <a:gd name="T5" fmla="*/ 10 h 10"/>
                  <a:gd name="T6" fmla="*/ 0 w 7"/>
                  <a:gd name="T7" fmla="*/ 9 h 10"/>
                  <a:gd name="T8" fmla="*/ 0 w 7"/>
                  <a:gd name="T9" fmla="*/ 2 h 10"/>
                  <a:gd name="T10" fmla="*/ 1 w 7"/>
                  <a:gd name="T11" fmla="*/ 0 h 10"/>
                  <a:gd name="T12" fmla="*/ 6 w 7"/>
                  <a:gd name="T13" fmla="*/ 0 h 10"/>
                  <a:gd name="T14" fmla="*/ 7 w 7"/>
                  <a:gd name="T15" fmla="*/ 2 h 10"/>
                  <a:gd name="T16" fmla="*/ 7 w 7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0">
                    <a:moveTo>
                      <a:pt x="7" y="9"/>
                    </a:moveTo>
                    <a:cubicBezTo>
                      <a:pt x="7" y="10"/>
                      <a:pt x="6" y="10"/>
                      <a:pt x="6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1"/>
                      <a:pt x="7" y="2"/>
                    </a:cubicBezTo>
                    <a:lnTo>
                      <a:pt x="7" y="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62"/>
              <p:cNvSpPr/>
              <p:nvPr/>
            </p:nvSpPr>
            <p:spPr bwMode="auto">
              <a:xfrm>
                <a:off x="6624799" y="3330152"/>
                <a:ext cx="123825" cy="249237"/>
              </a:xfrm>
              <a:custGeom>
                <a:avLst/>
                <a:gdLst>
                  <a:gd name="T0" fmla="*/ 2 w 11"/>
                  <a:gd name="T1" fmla="*/ 5 h 22"/>
                  <a:gd name="T2" fmla="*/ 0 w 11"/>
                  <a:gd name="T3" fmla="*/ 8 h 22"/>
                  <a:gd name="T4" fmla="*/ 0 w 11"/>
                  <a:gd name="T5" fmla="*/ 13 h 22"/>
                  <a:gd name="T6" fmla="*/ 2 w 11"/>
                  <a:gd name="T7" fmla="*/ 16 h 22"/>
                  <a:gd name="T8" fmla="*/ 10 w 11"/>
                  <a:gd name="T9" fmla="*/ 21 h 22"/>
                  <a:gd name="T10" fmla="*/ 11 w 11"/>
                  <a:gd name="T11" fmla="*/ 20 h 22"/>
                  <a:gd name="T12" fmla="*/ 11 w 11"/>
                  <a:gd name="T13" fmla="*/ 1 h 22"/>
                  <a:gd name="T14" fmla="*/ 10 w 11"/>
                  <a:gd name="T15" fmla="*/ 0 h 22"/>
                  <a:gd name="T16" fmla="*/ 2 w 11"/>
                  <a:gd name="T17" fmla="*/ 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2">
                    <a:moveTo>
                      <a:pt x="2" y="5"/>
                    </a:moveTo>
                    <a:cubicBezTo>
                      <a:pt x="1" y="5"/>
                      <a:pt x="0" y="7"/>
                      <a:pt x="0" y="8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1" y="16"/>
                      <a:pt x="2" y="16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1" y="22"/>
                      <a:pt x="11" y="21"/>
                      <a:pt x="11" y="2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1" y="0"/>
                      <a:pt x="10" y="0"/>
                    </a:cubicBezTo>
                    <a:lnTo>
                      <a:pt x="2" y="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63"/>
              <p:cNvSpPr/>
              <p:nvPr/>
            </p:nvSpPr>
            <p:spPr bwMode="auto">
              <a:xfrm>
                <a:off x="6366036" y="3330152"/>
                <a:ext cx="123825" cy="249237"/>
              </a:xfrm>
              <a:custGeom>
                <a:avLst/>
                <a:gdLst>
                  <a:gd name="T0" fmla="*/ 10 w 11"/>
                  <a:gd name="T1" fmla="*/ 17 h 22"/>
                  <a:gd name="T2" fmla="*/ 11 w 11"/>
                  <a:gd name="T3" fmla="*/ 13 h 22"/>
                  <a:gd name="T4" fmla="*/ 11 w 11"/>
                  <a:gd name="T5" fmla="*/ 8 h 22"/>
                  <a:gd name="T6" fmla="*/ 10 w 11"/>
                  <a:gd name="T7" fmla="*/ 5 h 22"/>
                  <a:gd name="T8" fmla="*/ 2 w 11"/>
                  <a:gd name="T9" fmla="*/ 0 h 22"/>
                  <a:gd name="T10" fmla="*/ 0 w 11"/>
                  <a:gd name="T11" fmla="*/ 1 h 22"/>
                  <a:gd name="T12" fmla="*/ 0 w 11"/>
                  <a:gd name="T13" fmla="*/ 20 h 22"/>
                  <a:gd name="T14" fmla="*/ 2 w 11"/>
                  <a:gd name="T15" fmla="*/ 21 h 22"/>
                  <a:gd name="T16" fmla="*/ 10 w 11"/>
                  <a:gd name="T1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2">
                    <a:moveTo>
                      <a:pt x="10" y="17"/>
                    </a:moveTo>
                    <a:cubicBezTo>
                      <a:pt x="11" y="16"/>
                      <a:pt x="11" y="15"/>
                      <a:pt x="11" y="13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7"/>
                      <a:pt x="11" y="6"/>
                      <a:pt x="10" y="5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2"/>
                      <a:pt x="2" y="21"/>
                    </a:cubicBezTo>
                    <a:lnTo>
                      <a:pt x="10" y="1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64"/>
              <p:cNvSpPr/>
              <p:nvPr/>
            </p:nvSpPr>
            <p:spPr bwMode="auto">
              <a:xfrm>
                <a:off x="6704174" y="4165177"/>
                <a:ext cx="22225" cy="112712"/>
              </a:xfrm>
              <a:custGeom>
                <a:avLst/>
                <a:gdLst>
                  <a:gd name="T0" fmla="*/ 1 w 2"/>
                  <a:gd name="T1" fmla="*/ 0 h 10"/>
                  <a:gd name="T2" fmla="*/ 0 w 2"/>
                  <a:gd name="T3" fmla="*/ 1 h 10"/>
                  <a:gd name="T4" fmla="*/ 0 w 2"/>
                  <a:gd name="T5" fmla="*/ 2 h 10"/>
                  <a:gd name="T6" fmla="*/ 0 w 2"/>
                  <a:gd name="T7" fmla="*/ 4 h 10"/>
                  <a:gd name="T8" fmla="*/ 0 w 2"/>
                  <a:gd name="T9" fmla="*/ 6 h 10"/>
                  <a:gd name="T10" fmla="*/ 0 w 2"/>
                  <a:gd name="T11" fmla="*/ 7 h 10"/>
                  <a:gd name="T12" fmla="*/ 0 w 2"/>
                  <a:gd name="T13" fmla="*/ 9 h 10"/>
                  <a:gd name="T14" fmla="*/ 1 w 2"/>
                  <a:gd name="T15" fmla="*/ 10 h 10"/>
                  <a:gd name="T16" fmla="*/ 2 w 2"/>
                  <a:gd name="T17" fmla="*/ 9 h 10"/>
                  <a:gd name="T18" fmla="*/ 2 w 2"/>
                  <a:gd name="T19" fmla="*/ 7 h 10"/>
                  <a:gd name="T20" fmla="*/ 2 w 2"/>
                  <a:gd name="T21" fmla="*/ 6 h 10"/>
                  <a:gd name="T22" fmla="*/ 2 w 2"/>
                  <a:gd name="T23" fmla="*/ 4 h 10"/>
                  <a:gd name="T24" fmla="*/ 2 w 2"/>
                  <a:gd name="T25" fmla="*/ 2 h 10"/>
                  <a:gd name="T26" fmla="*/ 2 w 2"/>
                  <a:gd name="T27" fmla="*/ 1 h 10"/>
                  <a:gd name="T28" fmla="*/ 1 w 2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10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10"/>
                      <a:pt x="1" y="10"/>
                    </a:cubicBezTo>
                    <a:cubicBezTo>
                      <a:pt x="1" y="10"/>
                      <a:pt x="2" y="9"/>
                      <a:pt x="2" y="9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65"/>
              <p:cNvSpPr/>
              <p:nvPr/>
            </p:nvSpPr>
            <p:spPr bwMode="auto">
              <a:xfrm>
                <a:off x="6399374" y="4165177"/>
                <a:ext cx="11113" cy="112712"/>
              </a:xfrm>
              <a:custGeom>
                <a:avLst/>
                <a:gdLst>
                  <a:gd name="T0" fmla="*/ 0 w 1"/>
                  <a:gd name="T1" fmla="*/ 0 h 10"/>
                  <a:gd name="T2" fmla="*/ 0 w 1"/>
                  <a:gd name="T3" fmla="*/ 1 h 10"/>
                  <a:gd name="T4" fmla="*/ 0 w 1"/>
                  <a:gd name="T5" fmla="*/ 2 h 10"/>
                  <a:gd name="T6" fmla="*/ 0 w 1"/>
                  <a:gd name="T7" fmla="*/ 4 h 10"/>
                  <a:gd name="T8" fmla="*/ 0 w 1"/>
                  <a:gd name="T9" fmla="*/ 6 h 10"/>
                  <a:gd name="T10" fmla="*/ 0 w 1"/>
                  <a:gd name="T11" fmla="*/ 7 h 10"/>
                  <a:gd name="T12" fmla="*/ 0 w 1"/>
                  <a:gd name="T13" fmla="*/ 9 h 10"/>
                  <a:gd name="T14" fmla="*/ 0 w 1"/>
                  <a:gd name="T15" fmla="*/ 10 h 10"/>
                  <a:gd name="T16" fmla="*/ 1 w 1"/>
                  <a:gd name="T17" fmla="*/ 9 h 10"/>
                  <a:gd name="T18" fmla="*/ 1 w 1"/>
                  <a:gd name="T19" fmla="*/ 7 h 10"/>
                  <a:gd name="T20" fmla="*/ 1 w 1"/>
                  <a:gd name="T21" fmla="*/ 6 h 10"/>
                  <a:gd name="T22" fmla="*/ 1 w 1"/>
                  <a:gd name="T23" fmla="*/ 4 h 10"/>
                  <a:gd name="T24" fmla="*/ 1 w 1"/>
                  <a:gd name="T25" fmla="*/ 2 h 10"/>
                  <a:gd name="T26" fmla="*/ 1 w 1"/>
                  <a:gd name="T27" fmla="*/ 1 h 10"/>
                  <a:gd name="T28" fmla="*/ 0 w 1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0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66"/>
              <p:cNvSpPr/>
              <p:nvPr/>
            </p:nvSpPr>
            <p:spPr bwMode="auto">
              <a:xfrm>
                <a:off x="6354924" y="4165177"/>
                <a:ext cx="33338" cy="112712"/>
              </a:xfrm>
              <a:custGeom>
                <a:avLst/>
                <a:gdLst>
                  <a:gd name="T0" fmla="*/ 1 w 3"/>
                  <a:gd name="T1" fmla="*/ 0 h 10"/>
                  <a:gd name="T2" fmla="*/ 0 w 3"/>
                  <a:gd name="T3" fmla="*/ 1 h 10"/>
                  <a:gd name="T4" fmla="*/ 0 w 3"/>
                  <a:gd name="T5" fmla="*/ 2 h 10"/>
                  <a:gd name="T6" fmla="*/ 0 w 3"/>
                  <a:gd name="T7" fmla="*/ 4 h 10"/>
                  <a:gd name="T8" fmla="*/ 0 w 3"/>
                  <a:gd name="T9" fmla="*/ 6 h 10"/>
                  <a:gd name="T10" fmla="*/ 0 w 3"/>
                  <a:gd name="T11" fmla="*/ 7 h 10"/>
                  <a:gd name="T12" fmla="*/ 0 w 3"/>
                  <a:gd name="T13" fmla="*/ 9 h 10"/>
                  <a:gd name="T14" fmla="*/ 1 w 3"/>
                  <a:gd name="T15" fmla="*/ 10 h 10"/>
                  <a:gd name="T16" fmla="*/ 3 w 3"/>
                  <a:gd name="T17" fmla="*/ 9 h 10"/>
                  <a:gd name="T18" fmla="*/ 3 w 3"/>
                  <a:gd name="T19" fmla="*/ 7 h 10"/>
                  <a:gd name="T20" fmla="*/ 3 w 3"/>
                  <a:gd name="T21" fmla="*/ 6 h 10"/>
                  <a:gd name="T22" fmla="*/ 3 w 3"/>
                  <a:gd name="T23" fmla="*/ 4 h 10"/>
                  <a:gd name="T24" fmla="*/ 3 w 3"/>
                  <a:gd name="T25" fmla="*/ 2 h 10"/>
                  <a:gd name="T26" fmla="*/ 3 w 3"/>
                  <a:gd name="T27" fmla="*/ 1 h 10"/>
                  <a:gd name="T28" fmla="*/ 1 w 3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10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2" y="10"/>
                      <a:pt x="3" y="9"/>
                      <a:pt x="3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67"/>
              <p:cNvSpPr/>
              <p:nvPr/>
            </p:nvSpPr>
            <p:spPr bwMode="auto">
              <a:xfrm>
                <a:off x="6726399" y="4165177"/>
                <a:ext cx="44450" cy="112712"/>
              </a:xfrm>
              <a:custGeom>
                <a:avLst/>
                <a:gdLst>
                  <a:gd name="T0" fmla="*/ 2 w 4"/>
                  <a:gd name="T1" fmla="*/ 0 h 10"/>
                  <a:gd name="T2" fmla="*/ 0 w 4"/>
                  <a:gd name="T3" fmla="*/ 1 h 10"/>
                  <a:gd name="T4" fmla="*/ 0 w 4"/>
                  <a:gd name="T5" fmla="*/ 2 h 10"/>
                  <a:gd name="T6" fmla="*/ 0 w 4"/>
                  <a:gd name="T7" fmla="*/ 4 h 10"/>
                  <a:gd name="T8" fmla="*/ 0 w 4"/>
                  <a:gd name="T9" fmla="*/ 6 h 10"/>
                  <a:gd name="T10" fmla="*/ 0 w 4"/>
                  <a:gd name="T11" fmla="*/ 7 h 10"/>
                  <a:gd name="T12" fmla="*/ 0 w 4"/>
                  <a:gd name="T13" fmla="*/ 9 h 10"/>
                  <a:gd name="T14" fmla="*/ 2 w 4"/>
                  <a:gd name="T15" fmla="*/ 10 h 10"/>
                  <a:gd name="T16" fmla="*/ 4 w 4"/>
                  <a:gd name="T17" fmla="*/ 9 h 10"/>
                  <a:gd name="T18" fmla="*/ 4 w 4"/>
                  <a:gd name="T19" fmla="*/ 7 h 10"/>
                  <a:gd name="T20" fmla="*/ 4 w 4"/>
                  <a:gd name="T21" fmla="*/ 6 h 10"/>
                  <a:gd name="T22" fmla="*/ 4 w 4"/>
                  <a:gd name="T23" fmla="*/ 4 h 10"/>
                  <a:gd name="T24" fmla="*/ 4 w 4"/>
                  <a:gd name="T25" fmla="*/ 2 h 10"/>
                  <a:gd name="T26" fmla="*/ 4 w 4"/>
                  <a:gd name="T27" fmla="*/ 1 h 10"/>
                  <a:gd name="T28" fmla="*/ 2 w 4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10">
                    <a:moveTo>
                      <a:pt x="2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3" y="10"/>
                      <a:pt x="4" y="9"/>
                      <a:pt x="4" y="9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68"/>
              <p:cNvSpPr/>
              <p:nvPr/>
            </p:nvSpPr>
            <p:spPr bwMode="auto">
              <a:xfrm>
                <a:off x="6377149" y="3961977"/>
                <a:ext cx="360363" cy="192087"/>
              </a:xfrm>
              <a:custGeom>
                <a:avLst/>
                <a:gdLst>
                  <a:gd name="T0" fmla="*/ 31 w 32"/>
                  <a:gd name="T1" fmla="*/ 8 h 17"/>
                  <a:gd name="T2" fmla="*/ 28 w 32"/>
                  <a:gd name="T3" fmla="*/ 3 h 17"/>
                  <a:gd name="T4" fmla="*/ 24 w 32"/>
                  <a:gd name="T5" fmla="*/ 1 h 17"/>
                  <a:gd name="T6" fmla="*/ 19 w 32"/>
                  <a:gd name="T7" fmla="*/ 0 h 17"/>
                  <a:gd name="T8" fmla="*/ 18 w 32"/>
                  <a:gd name="T9" fmla="*/ 0 h 17"/>
                  <a:gd name="T10" fmla="*/ 16 w 32"/>
                  <a:gd name="T11" fmla="*/ 0 h 17"/>
                  <a:gd name="T12" fmla="*/ 15 w 32"/>
                  <a:gd name="T13" fmla="*/ 0 h 17"/>
                  <a:gd name="T14" fmla="*/ 14 w 32"/>
                  <a:gd name="T15" fmla="*/ 0 h 17"/>
                  <a:gd name="T16" fmla="*/ 9 w 32"/>
                  <a:gd name="T17" fmla="*/ 1 h 17"/>
                  <a:gd name="T18" fmla="*/ 4 w 32"/>
                  <a:gd name="T19" fmla="*/ 3 h 17"/>
                  <a:gd name="T20" fmla="*/ 2 w 32"/>
                  <a:gd name="T21" fmla="*/ 8 h 17"/>
                  <a:gd name="T22" fmla="*/ 0 w 32"/>
                  <a:gd name="T23" fmla="*/ 13 h 17"/>
                  <a:gd name="T24" fmla="*/ 0 w 32"/>
                  <a:gd name="T25" fmla="*/ 13 h 17"/>
                  <a:gd name="T26" fmla="*/ 0 w 32"/>
                  <a:gd name="T27" fmla="*/ 14 h 17"/>
                  <a:gd name="T28" fmla="*/ 0 w 32"/>
                  <a:gd name="T29" fmla="*/ 11 h 17"/>
                  <a:gd name="T30" fmla="*/ 0 w 32"/>
                  <a:gd name="T31" fmla="*/ 11 h 17"/>
                  <a:gd name="T32" fmla="*/ 0 w 32"/>
                  <a:gd name="T33" fmla="*/ 12 h 17"/>
                  <a:gd name="T34" fmla="*/ 0 w 32"/>
                  <a:gd name="T35" fmla="*/ 13 h 17"/>
                  <a:gd name="T36" fmla="*/ 0 w 32"/>
                  <a:gd name="T37" fmla="*/ 14 h 17"/>
                  <a:gd name="T38" fmla="*/ 0 w 32"/>
                  <a:gd name="T39" fmla="*/ 16 h 17"/>
                  <a:gd name="T40" fmla="*/ 1 w 32"/>
                  <a:gd name="T41" fmla="*/ 17 h 17"/>
                  <a:gd name="T42" fmla="*/ 2 w 32"/>
                  <a:gd name="T43" fmla="*/ 16 h 17"/>
                  <a:gd name="T44" fmla="*/ 2 w 32"/>
                  <a:gd name="T45" fmla="*/ 14 h 17"/>
                  <a:gd name="T46" fmla="*/ 2 w 32"/>
                  <a:gd name="T47" fmla="*/ 13 h 17"/>
                  <a:gd name="T48" fmla="*/ 2 w 32"/>
                  <a:gd name="T49" fmla="*/ 12 h 17"/>
                  <a:gd name="T50" fmla="*/ 2 w 32"/>
                  <a:gd name="T51" fmla="*/ 11 h 17"/>
                  <a:gd name="T52" fmla="*/ 2 w 32"/>
                  <a:gd name="T53" fmla="*/ 11 h 17"/>
                  <a:gd name="T54" fmla="*/ 2 w 32"/>
                  <a:gd name="T55" fmla="*/ 14 h 17"/>
                  <a:gd name="T56" fmla="*/ 2 w 32"/>
                  <a:gd name="T57" fmla="*/ 13 h 17"/>
                  <a:gd name="T58" fmla="*/ 2 w 32"/>
                  <a:gd name="T59" fmla="*/ 13 h 17"/>
                  <a:gd name="T60" fmla="*/ 3 w 32"/>
                  <a:gd name="T61" fmla="*/ 8 h 17"/>
                  <a:gd name="T62" fmla="*/ 6 w 32"/>
                  <a:gd name="T63" fmla="*/ 5 h 17"/>
                  <a:gd name="T64" fmla="*/ 9 w 32"/>
                  <a:gd name="T65" fmla="*/ 2 h 17"/>
                  <a:gd name="T66" fmla="*/ 14 w 32"/>
                  <a:gd name="T67" fmla="*/ 1 h 17"/>
                  <a:gd name="T68" fmla="*/ 15 w 32"/>
                  <a:gd name="T69" fmla="*/ 1 h 17"/>
                  <a:gd name="T70" fmla="*/ 16 w 32"/>
                  <a:gd name="T71" fmla="*/ 1 h 17"/>
                  <a:gd name="T72" fmla="*/ 18 w 32"/>
                  <a:gd name="T73" fmla="*/ 1 h 17"/>
                  <a:gd name="T74" fmla="*/ 19 w 32"/>
                  <a:gd name="T75" fmla="*/ 1 h 17"/>
                  <a:gd name="T76" fmla="*/ 23 w 32"/>
                  <a:gd name="T77" fmla="*/ 2 h 17"/>
                  <a:gd name="T78" fmla="*/ 27 w 32"/>
                  <a:gd name="T79" fmla="*/ 5 h 17"/>
                  <a:gd name="T80" fmla="*/ 29 w 32"/>
                  <a:gd name="T81" fmla="*/ 8 h 17"/>
                  <a:gd name="T82" fmla="*/ 30 w 32"/>
                  <a:gd name="T83" fmla="*/ 13 h 17"/>
                  <a:gd name="T84" fmla="*/ 30 w 32"/>
                  <a:gd name="T85" fmla="*/ 13 h 17"/>
                  <a:gd name="T86" fmla="*/ 30 w 32"/>
                  <a:gd name="T87" fmla="*/ 14 h 17"/>
                  <a:gd name="T88" fmla="*/ 30 w 32"/>
                  <a:gd name="T89" fmla="*/ 11 h 17"/>
                  <a:gd name="T90" fmla="*/ 30 w 32"/>
                  <a:gd name="T91" fmla="*/ 11 h 17"/>
                  <a:gd name="T92" fmla="*/ 30 w 32"/>
                  <a:gd name="T93" fmla="*/ 12 h 17"/>
                  <a:gd name="T94" fmla="*/ 30 w 32"/>
                  <a:gd name="T95" fmla="*/ 13 h 17"/>
                  <a:gd name="T96" fmla="*/ 30 w 32"/>
                  <a:gd name="T97" fmla="*/ 14 h 17"/>
                  <a:gd name="T98" fmla="*/ 30 w 32"/>
                  <a:gd name="T99" fmla="*/ 16 h 17"/>
                  <a:gd name="T100" fmla="*/ 31 w 32"/>
                  <a:gd name="T101" fmla="*/ 17 h 17"/>
                  <a:gd name="T102" fmla="*/ 32 w 32"/>
                  <a:gd name="T103" fmla="*/ 16 h 17"/>
                  <a:gd name="T104" fmla="*/ 32 w 32"/>
                  <a:gd name="T105" fmla="*/ 14 h 17"/>
                  <a:gd name="T106" fmla="*/ 32 w 32"/>
                  <a:gd name="T107" fmla="*/ 13 h 17"/>
                  <a:gd name="T108" fmla="*/ 32 w 32"/>
                  <a:gd name="T109" fmla="*/ 12 h 17"/>
                  <a:gd name="T110" fmla="*/ 32 w 32"/>
                  <a:gd name="T111" fmla="*/ 11 h 17"/>
                  <a:gd name="T112" fmla="*/ 32 w 32"/>
                  <a:gd name="T113" fmla="*/ 11 h 17"/>
                  <a:gd name="T114" fmla="*/ 32 w 32"/>
                  <a:gd name="T115" fmla="*/ 14 h 17"/>
                  <a:gd name="T116" fmla="*/ 32 w 32"/>
                  <a:gd name="T117" fmla="*/ 13 h 17"/>
                  <a:gd name="T118" fmla="*/ 32 w 32"/>
                  <a:gd name="T119" fmla="*/ 13 h 17"/>
                  <a:gd name="T120" fmla="*/ 31 w 32"/>
                  <a:gd name="T121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2" h="17">
                    <a:moveTo>
                      <a:pt x="31" y="8"/>
                    </a:moveTo>
                    <a:cubicBezTo>
                      <a:pt x="30" y="6"/>
                      <a:pt x="29" y="5"/>
                      <a:pt x="28" y="3"/>
                    </a:cubicBezTo>
                    <a:cubicBezTo>
                      <a:pt x="27" y="2"/>
                      <a:pt x="26" y="1"/>
                      <a:pt x="24" y="1"/>
                    </a:cubicBezTo>
                    <a:cubicBezTo>
                      <a:pt x="22" y="0"/>
                      <a:pt x="21" y="0"/>
                      <a:pt x="19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2" y="0"/>
                      <a:pt x="10" y="0"/>
                      <a:pt x="9" y="1"/>
                    </a:cubicBezTo>
                    <a:cubicBezTo>
                      <a:pt x="7" y="1"/>
                      <a:pt x="6" y="2"/>
                      <a:pt x="4" y="3"/>
                    </a:cubicBezTo>
                    <a:cubicBezTo>
                      <a:pt x="3" y="5"/>
                      <a:pt x="2" y="6"/>
                      <a:pt x="2" y="8"/>
                    </a:cubicBezTo>
                    <a:cubicBezTo>
                      <a:pt x="1" y="9"/>
                      <a:pt x="0" y="11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7"/>
                      <a:pt x="1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1"/>
                      <a:pt x="3" y="10"/>
                      <a:pt x="3" y="8"/>
                    </a:cubicBezTo>
                    <a:cubicBezTo>
                      <a:pt x="4" y="7"/>
                      <a:pt x="5" y="6"/>
                      <a:pt x="6" y="5"/>
                    </a:cubicBezTo>
                    <a:cubicBezTo>
                      <a:pt x="7" y="4"/>
                      <a:pt x="8" y="3"/>
                      <a:pt x="9" y="2"/>
                    </a:cubicBezTo>
                    <a:cubicBezTo>
                      <a:pt x="11" y="2"/>
                      <a:pt x="12" y="1"/>
                      <a:pt x="14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0" y="1"/>
                      <a:pt x="22" y="2"/>
                      <a:pt x="23" y="2"/>
                    </a:cubicBezTo>
                    <a:cubicBezTo>
                      <a:pt x="25" y="3"/>
                      <a:pt x="26" y="4"/>
                      <a:pt x="27" y="5"/>
                    </a:cubicBezTo>
                    <a:cubicBezTo>
                      <a:pt x="28" y="6"/>
                      <a:pt x="29" y="7"/>
                      <a:pt x="29" y="8"/>
                    </a:cubicBezTo>
                    <a:cubicBezTo>
                      <a:pt x="30" y="10"/>
                      <a:pt x="30" y="11"/>
                      <a:pt x="30" y="13"/>
                    </a:cubicBezTo>
                    <a:cubicBezTo>
                      <a:pt x="30" y="13"/>
                      <a:pt x="30" y="13"/>
                      <a:pt x="30" y="13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3"/>
                      <a:pt x="30" y="13"/>
                      <a:pt x="30" y="13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7"/>
                      <a:pt x="32" y="16"/>
                      <a:pt x="32" y="16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32" y="11"/>
                      <a:pt x="32" y="9"/>
                      <a:pt x="31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69"/>
              <p:cNvSpPr>
                <a:spLocks noEditPoints="1"/>
              </p:cNvSpPr>
              <p:nvPr/>
            </p:nvSpPr>
            <p:spPr bwMode="auto">
              <a:xfrm>
                <a:off x="6445411" y="2676102"/>
                <a:ext cx="236538" cy="350837"/>
              </a:xfrm>
              <a:custGeom>
                <a:avLst/>
                <a:gdLst>
                  <a:gd name="T0" fmla="*/ 15 w 21"/>
                  <a:gd name="T1" fmla="*/ 0 h 31"/>
                  <a:gd name="T2" fmla="*/ 5 w 21"/>
                  <a:gd name="T3" fmla="*/ 0 h 31"/>
                  <a:gd name="T4" fmla="*/ 0 w 21"/>
                  <a:gd name="T5" fmla="*/ 5 h 31"/>
                  <a:gd name="T6" fmla="*/ 0 w 21"/>
                  <a:gd name="T7" fmla="*/ 25 h 31"/>
                  <a:gd name="T8" fmla="*/ 5 w 21"/>
                  <a:gd name="T9" fmla="*/ 31 h 31"/>
                  <a:gd name="T10" fmla="*/ 15 w 21"/>
                  <a:gd name="T11" fmla="*/ 31 h 31"/>
                  <a:gd name="T12" fmla="*/ 21 w 21"/>
                  <a:gd name="T13" fmla="*/ 25 h 31"/>
                  <a:gd name="T14" fmla="*/ 21 w 21"/>
                  <a:gd name="T15" fmla="*/ 5 h 31"/>
                  <a:gd name="T16" fmla="*/ 15 w 21"/>
                  <a:gd name="T17" fmla="*/ 0 h 31"/>
                  <a:gd name="T18" fmla="*/ 6 w 21"/>
                  <a:gd name="T19" fmla="*/ 28 h 31"/>
                  <a:gd name="T20" fmla="*/ 4 w 21"/>
                  <a:gd name="T21" fmla="*/ 26 h 31"/>
                  <a:gd name="T22" fmla="*/ 6 w 21"/>
                  <a:gd name="T23" fmla="*/ 24 h 31"/>
                  <a:gd name="T24" fmla="*/ 8 w 21"/>
                  <a:gd name="T25" fmla="*/ 26 h 31"/>
                  <a:gd name="T26" fmla="*/ 6 w 21"/>
                  <a:gd name="T27" fmla="*/ 28 h 31"/>
                  <a:gd name="T28" fmla="*/ 10 w 21"/>
                  <a:gd name="T29" fmla="*/ 30 h 31"/>
                  <a:gd name="T30" fmla="*/ 7 w 21"/>
                  <a:gd name="T31" fmla="*/ 27 h 31"/>
                  <a:gd name="T32" fmla="*/ 10 w 21"/>
                  <a:gd name="T33" fmla="*/ 25 h 31"/>
                  <a:gd name="T34" fmla="*/ 13 w 21"/>
                  <a:gd name="T35" fmla="*/ 27 h 31"/>
                  <a:gd name="T36" fmla="*/ 10 w 21"/>
                  <a:gd name="T37" fmla="*/ 30 h 31"/>
                  <a:gd name="T38" fmla="*/ 15 w 21"/>
                  <a:gd name="T39" fmla="*/ 28 h 31"/>
                  <a:gd name="T40" fmla="*/ 13 w 21"/>
                  <a:gd name="T41" fmla="*/ 26 h 31"/>
                  <a:gd name="T42" fmla="*/ 15 w 21"/>
                  <a:gd name="T43" fmla="*/ 24 h 31"/>
                  <a:gd name="T44" fmla="*/ 17 w 21"/>
                  <a:gd name="T45" fmla="*/ 26 h 31"/>
                  <a:gd name="T46" fmla="*/ 15 w 21"/>
                  <a:gd name="T47" fmla="*/ 28 h 31"/>
                  <a:gd name="T48" fmla="*/ 19 w 21"/>
                  <a:gd name="T49" fmla="*/ 19 h 31"/>
                  <a:gd name="T50" fmla="*/ 15 w 21"/>
                  <a:gd name="T51" fmla="*/ 23 h 31"/>
                  <a:gd name="T52" fmla="*/ 6 w 21"/>
                  <a:gd name="T53" fmla="*/ 23 h 31"/>
                  <a:gd name="T54" fmla="*/ 1 w 21"/>
                  <a:gd name="T55" fmla="*/ 19 h 31"/>
                  <a:gd name="T56" fmla="*/ 1 w 21"/>
                  <a:gd name="T57" fmla="*/ 5 h 31"/>
                  <a:gd name="T58" fmla="*/ 6 w 21"/>
                  <a:gd name="T59" fmla="*/ 1 h 31"/>
                  <a:gd name="T60" fmla="*/ 15 w 21"/>
                  <a:gd name="T61" fmla="*/ 1 h 31"/>
                  <a:gd name="T62" fmla="*/ 19 w 21"/>
                  <a:gd name="T63" fmla="*/ 5 h 31"/>
                  <a:gd name="T64" fmla="*/ 19 w 21"/>
                  <a:gd name="T65" fmla="*/ 1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" h="31">
                    <a:moveTo>
                      <a:pt x="1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8"/>
                      <a:pt x="2" y="31"/>
                      <a:pt x="5" y="31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8" y="31"/>
                      <a:pt x="21" y="28"/>
                      <a:pt x="21" y="25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2"/>
                      <a:pt x="18" y="0"/>
                      <a:pt x="15" y="0"/>
                    </a:cubicBezTo>
                    <a:close/>
                    <a:moveTo>
                      <a:pt x="6" y="28"/>
                    </a:moveTo>
                    <a:cubicBezTo>
                      <a:pt x="4" y="28"/>
                      <a:pt x="4" y="27"/>
                      <a:pt x="4" y="26"/>
                    </a:cubicBezTo>
                    <a:cubicBezTo>
                      <a:pt x="4" y="25"/>
                      <a:pt x="4" y="24"/>
                      <a:pt x="6" y="24"/>
                    </a:cubicBezTo>
                    <a:cubicBezTo>
                      <a:pt x="7" y="24"/>
                      <a:pt x="8" y="25"/>
                      <a:pt x="8" y="26"/>
                    </a:cubicBezTo>
                    <a:cubicBezTo>
                      <a:pt x="8" y="27"/>
                      <a:pt x="7" y="28"/>
                      <a:pt x="6" y="28"/>
                    </a:cubicBezTo>
                    <a:close/>
                    <a:moveTo>
                      <a:pt x="10" y="30"/>
                    </a:moveTo>
                    <a:cubicBezTo>
                      <a:pt x="9" y="30"/>
                      <a:pt x="7" y="29"/>
                      <a:pt x="7" y="27"/>
                    </a:cubicBezTo>
                    <a:cubicBezTo>
                      <a:pt x="7" y="26"/>
                      <a:pt x="9" y="25"/>
                      <a:pt x="10" y="25"/>
                    </a:cubicBezTo>
                    <a:cubicBezTo>
                      <a:pt x="12" y="25"/>
                      <a:pt x="13" y="26"/>
                      <a:pt x="13" y="27"/>
                    </a:cubicBezTo>
                    <a:cubicBezTo>
                      <a:pt x="13" y="29"/>
                      <a:pt x="12" y="30"/>
                      <a:pt x="10" y="30"/>
                    </a:cubicBezTo>
                    <a:close/>
                    <a:moveTo>
                      <a:pt x="15" y="28"/>
                    </a:moveTo>
                    <a:cubicBezTo>
                      <a:pt x="14" y="28"/>
                      <a:pt x="13" y="27"/>
                      <a:pt x="13" y="26"/>
                    </a:cubicBezTo>
                    <a:cubicBezTo>
                      <a:pt x="13" y="25"/>
                      <a:pt x="14" y="24"/>
                      <a:pt x="15" y="24"/>
                    </a:cubicBezTo>
                    <a:cubicBezTo>
                      <a:pt x="16" y="24"/>
                      <a:pt x="17" y="25"/>
                      <a:pt x="17" y="26"/>
                    </a:cubicBezTo>
                    <a:cubicBezTo>
                      <a:pt x="17" y="27"/>
                      <a:pt x="16" y="28"/>
                      <a:pt x="15" y="28"/>
                    </a:cubicBezTo>
                    <a:close/>
                    <a:moveTo>
                      <a:pt x="19" y="19"/>
                    </a:moveTo>
                    <a:cubicBezTo>
                      <a:pt x="19" y="21"/>
                      <a:pt x="17" y="23"/>
                      <a:pt x="15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3" y="23"/>
                      <a:pt x="1" y="21"/>
                      <a:pt x="1" y="19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3"/>
                      <a:pt x="3" y="1"/>
                      <a:pt x="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7" y="1"/>
                      <a:pt x="19" y="3"/>
                      <a:pt x="19" y="5"/>
                    </a:cubicBez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70"/>
              <p:cNvSpPr/>
              <p:nvPr/>
            </p:nvSpPr>
            <p:spPr bwMode="auto">
              <a:xfrm>
                <a:off x="5735799" y="1109239"/>
                <a:ext cx="314325" cy="214312"/>
              </a:xfrm>
              <a:custGeom>
                <a:avLst/>
                <a:gdLst>
                  <a:gd name="T0" fmla="*/ 18 w 28"/>
                  <a:gd name="T1" fmla="*/ 13 h 19"/>
                  <a:gd name="T2" fmla="*/ 11 w 28"/>
                  <a:gd name="T3" fmla="*/ 11 h 19"/>
                  <a:gd name="T4" fmla="*/ 9 w 28"/>
                  <a:gd name="T5" fmla="*/ 6 h 19"/>
                  <a:gd name="T6" fmla="*/ 13 w 28"/>
                  <a:gd name="T7" fmla="*/ 6 h 19"/>
                  <a:gd name="T8" fmla="*/ 6 w 28"/>
                  <a:gd name="T9" fmla="*/ 0 h 19"/>
                  <a:gd name="T10" fmla="*/ 0 w 28"/>
                  <a:gd name="T11" fmla="*/ 6 h 19"/>
                  <a:gd name="T12" fmla="*/ 3 w 28"/>
                  <a:gd name="T13" fmla="*/ 6 h 19"/>
                  <a:gd name="T14" fmla="*/ 7 w 28"/>
                  <a:gd name="T15" fmla="*/ 15 h 19"/>
                  <a:gd name="T16" fmla="*/ 17 w 28"/>
                  <a:gd name="T17" fmla="*/ 19 h 19"/>
                  <a:gd name="T18" fmla="*/ 28 w 28"/>
                  <a:gd name="T19" fmla="*/ 15 h 19"/>
                  <a:gd name="T20" fmla="*/ 24 w 28"/>
                  <a:gd name="T21" fmla="*/ 11 h 19"/>
                  <a:gd name="T22" fmla="*/ 18 w 28"/>
                  <a:gd name="T23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" h="19">
                    <a:moveTo>
                      <a:pt x="18" y="13"/>
                    </a:moveTo>
                    <a:cubicBezTo>
                      <a:pt x="15" y="13"/>
                      <a:pt x="13" y="13"/>
                      <a:pt x="11" y="11"/>
                    </a:cubicBezTo>
                    <a:cubicBezTo>
                      <a:pt x="10" y="10"/>
                      <a:pt x="9" y="8"/>
                      <a:pt x="9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9"/>
                      <a:pt x="5" y="12"/>
                      <a:pt x="7" y="15"/>
                    </a:cubicBezTo>
                    <a:cubicBezTo>
                      <a:pt x="10" y="17"/>
                      <a:pt x="14" y="19"/>
                      <a:pt x="17" y="19"/>
                    </a:cubicBezTo>
                    <a:cubicBezTo>
                      <a:pt x="21" y="19"/>
                      <a:pt x="25" y="18"/>
                      <a:pt x="28" y="15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2" y="13"/>
                      <a:pt x="20" y="13"/>
                      <a:pt x="18" y="1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71"/>
              <p:cNvSpPr/>
              <p:nvPr/>
            </p:nvSpPr>
            <p:spPr bwMode="auto">
              <a:xfrm>
                <a:off x="5824699" y="996527"/>
                <a:ext cx="293688" cy="214312"/>
              </a:xfrm>
              <a:custGeom>
                <a:avLst/>
                <a:gdLst>
                  <a:gd name="T0" fmla="*/ 4 w 26"/>
                  <a:gd name="T1" fmla="*/ 8 h 19"/>
                  <a:gd name="T2" fmla="*/ 9 w 26"/>
                  <a:gd name="T3" fmla="*/ 6 h 19"/>
                  <a:gd name="T4" fmla="*/ 18 w 26"/>
                  <a:gd name="T5" fmla="*/ 13 h 19"/>
                  <a:gd name="T6" fmla="*/ 14 w 26"/>
                  <a:gd name="T7" fmla="*/ 13 h 19"/>
                  <a:gd name="T8" fmla="*/ 21 w 26"/>
                  <a:gd name="T9" fmla="*/ 19 h 19"/>
                  <a:gd name="T10" fmla="*/ 26 w 26"/>
                  <a:gd name="T11" fmla="*/ 12 h 19"/>
                  <a:gd name="T12" fmla="*/ 23 w 26"/>
                  <a:gd name="T13" fmla="*/ 12 h 19"/>
                  <a:gd name="T14" fmla="*/ 9 w 26"/>
                  <a:gd name="T15" fmla="*/ 0 h 19"/>
                  <a:gd name="T16" fmla="*/ 0 w 26"/>
                  <a:gd name="T17" fmla="*/ 5 h 19"/>
                  <a:gd name="T18" fmla="*/ 4 w 26"/>
                  <a:gd name="T19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9">
                    <a:moveTo>
                      <a:pt x="4" y="8"/>
                    </a:moveTo>
                    <a:cubicBezTo>
                      <a:pt x="5" y="7"/>
                      <a:pt x="7" y="6"/>
                      <a:pt x="9" y="6"/>
                    </a:cubicBezTo>
                    <a:cubicBezTo>
                      <a:pt x="13" y="5"/>
                      <a:pt x="17" y="9"/>
                      <a:pt x="18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5"/>
                      <a:pt x="16" y="0"/>
                      <a:pt x="9" y="0"/>
                    </a:cubicBezTo>
                    <a:cubicBezTo>
                      <a:pt x="5" y="1"/>
                      <a:pt x="2" y="2"/>
                      <a:pt x="0" y="5"/>
                    </a:cubicBez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72"/>
              <p:cNvSpPr>
                <a:spLocks noEditPoints="1"/>
              </p:cNvSpPr>
              <p:nvPr/>
            </p:nvSpPr>
            <p:spPr bwMode="auto">
              <a:xfrm>
                <a:off x="5700874" y="2112539"/>
                <a:ext cx="450850" cy="327025"/>
              </a:xfrm>
              <a:custGeom>
                <a:avLst/>
                <a:gdLst>
                  <a:gd name="T0" fmla="*/ 2 w 40"/>
                  <a:gd name="T1" fmla="*/ 0 h 29"/>
                  <a:gd name="T2" fmla="*/ 0 w 40"/>
                  <a:gd name="T3" fmla="*/ 27 h 29"/>
                  <a:gd name="T4" fmla="*/ 38 w 40"/>
                  <a:gd name="T5" fmla="*/ 29 h 29"/>
                  <a:gd name="T6" fmla="*/ 40 w 40"/>
                  <a:gd name="T7" fmla="*/ 2 h 29"/>
                  <a:gd name="T8" fmla="*/ 10 w 40"/>
                  <a:gd name="T9" fmla="*/ 21 h 29"/>
                  <a:gd name="T10" fmla="*/ 9 w 40"/>
                  <a:gd name="T11" fmla="*/ 24 h 29"/>
                  <a:gd name="T12" fmla="*/ 7 w 40"/>
                  <a:gd name="T13" fmla="*/ 24 h 29"/>
                  <a:gd name="T14" fmla="*/ 5 w 40"/>
                  <a:gd name="T15" fmla="*/ 21 h 29"/>
                  <a:gd name="T16" fmla="*/ 7 w 40"/>
                  <a:gd name="T17" fmla="*/ 14 h 29"/>
                  <a:gd name="T18" fmla="*/ 8 w 40"/>
                  <a:gd name="T19" fmla="*/ 4 h 29"/>
                  <a:gd name="T20" fmla="*/ 9 w 40"/>
                  <a:gd name="T21" fmla="*/ 14 h 29"/>
                  <a:gd name="T22" fmla="*/ 10 w 40"/>
                  <a:gd name="T23" fmla="*/ 21 h 29"/>
                  <a:gd name="T24" fmla="*/ 15 w 40"/>
                  <a:gd name="T25" fmla="*/ 18 h 29"/>
                  <a:gd name="T26" fmla="*/ 14 w 40"/>
                  <a:gd name="T27" fmla="*/ 25 h 29"/>
                  <a:gd name="T28" fmla="*/ 13 w 40"/>
                  <a:gd name="T29" fmla="*/ 18 h 29"/>
                  <a:gd name="T30" fmla="*/ 12 w 40"/>
                  <a:gd name="T31" fmla="*/ 12 h 29"/>
                  <a:gd name="T32" fmla="*/ 13 w 40"/>
                  <a:gd name="T33" fmla="*/ 5 h 29"/>
                  <a:gd name="T34" fmla="*/ 15 w 40"/>
                  <a:gd name="T35" fmla="*/ 5 h 29"/>
                  <a:gd name="T36" fmla="*/ 16 w 40"/>
                  <a:gd name="T37" fmla="*/ 12 h 29"/>
                  <a:gd name="T38" fmla="*/ 23 w 40"/>
                  <a:gd name="T39" fmla="*/ 15 h 29"/>
                  <a:gd name="T40" fmla="*/ 21 w 40"/>
                  <a:gd name="T41" fmla="*/ 24 h 29"/>
                  <a:gd name="T42" fmla="*/ 19 w 40"/>
                  <a:gd name="T43" fmla="*/ 24 h 29"/>
                  <a:gd name="T44" fmla="*/ 18 w 40"/>
                  <a:gd name="T45" fmla="*/ 15 h 29"/>
                  <a:gd name="T46" fmla="*/ 19 w 40"/>
                  <a:gd name="T47" fmla="*/ 9 h 29"/>
                  <a:gd name="T48" fmla="*/ 20 w 40"/>
                  <a:gd name="T49" fmla="*/ 4 h 29"/>
                  <a:gd name="T50" fmla="*/ 21 w 40"/>
                  <a:gd name="T51" fmla="*/ 9 h 29"/>
                  <a:gd name="T52" fmla="*/ 23 w 40"/>
                  <a:gd name="T53" fmla="*/ 15 h 29"/>
                  <a:gd name="T54" fmla="*/ 28 w 40"/>
                  <a:gd name="T55" fmla="*/ 15 h 29"/>
                  <a:gd name="T56" fmla="*/ 27 w 40"/>
                  <a:gd name="T57" fmla="*/ 25 h 29"/>
                  <a:gd name="T58" fmla="*/ 25 w 40"/>
                  <a:gd name="T59" fmla="*/ 15 h 29"/>
                  <a:gd name="T60" fmla="*/ 24 w 40"/>
                  <a:gd name="T61" fmla="*/ 9 h 29"/>
                  <a:gd name="T62" fmla="*/ 25 w 40"/>
                  <a:gd name="T63" fmla="*/ 5 h 29"/>
                  <a:gd name="T64" fmla="*/ 28 w 40"/>
                  <a:gd name="T65" fmla="*/ 5 h 29"/>
                  <a:gd name="T66" fmla="*/ 29 w 40"/>
                  <a:gd name="T67" fmla="*/ 9 h 29"/>
                  <a:gd name="T68" fmla="*/ 35 w 40"/>
                  <a:gd name="T69" fmla="*/ 16 h 29"/>
                  <a:gd name="T70" fmla="*/ 34 w 40"/>
                  <a:gd name="T71" fmla="*/ 24 h 29"/>
                  <a:gd name="T72" fmla="*/ 32 w 40"/>
                  <a:gd name="T73" fmla="*/ 24 h 29"/>
                  <a:gd name="T74" fmla="*/ 31 w 40"/>
                  <a:gd name="T75" fmla="*/ 16 h 29"/>
                  <a:gd name="T76" fmla="*/ 32 w 40"/>
                  <a:gd name="T77" fmla="*/ 9 h 29"/>
                  <a:gd name="T78" fmla="*/ 33 w 40"/>
                  <a:gd name="T79" fmla="*/ 4 h 29"/>
                  <a:gd name="T80" fmla="*/ 34 w 40"/>
                  <a:gd name="T81" fmla="*/ 9 h 29"/>
                  <a:gd name="T82" fmla="*/ 35 w 40"/>
                  <a:gd name="T83" fmla="*/ 1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0" h="29">
                    <a:moveTo>
                      <a:pt x="38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8"/>
                      <a:pt x="1" y="29"/>
                      <a:pt x="2" y="29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9" y="29"/>
                      <a:pt x="40" y="28"/>
                      <a:pt x="40" y="27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40" y="1"/>
                      <a:pt x="39" y="0"/>
                      <a:pt x="38" y="0"/>
                    </a:cubicBezTo>
                    <a:close/>
                    <a:moveTo>
                      <a:pt x="10" y="21"/>
                    </a:moveTo>
                    <a:cubicBezTo>
                      <a:pt x="10" y="21"/>
                      <a:pt x="10" y="21"/>
                      <a:pt x="9" y="22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5"/>
                      <a:pt x="8" y="25"/>
                      <a:pt x="8" y="25"/>
                    </a:cubicBezTo>
                    <a:cubicBezTo>
                      <a:pt x="7" y="25"/>
                      <a:pt x="7" y="25"/>
                      <a:pt x="7" y="24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1"/>
                      <a:pt x="5" y="21"/>
                      <a:pt x="5" y="21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5"/>
                      <a:pt x="6" y="15"/>
                      <a:pt x="7" y="14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4"/>
                      <a:pt x="8" y="4"/>
                    </a:cubicBezTo>
                    <a:cubicBezTo>
                      <a:pt x="8" y="4"/>
                      <a:pt x="9" y="5"/>
                      <a:pt x="9" y="5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0" y="15"/>
                      <a:pt x="10" y="15"/>
                      <a:pt x="10" y="16"/>
                    </a:cubicBezTo>
                    <a:lnTo>
                      <a:pt x="10" y="21"/>
                    </a:lnTo>
                    <a:close/>
                    <a:moveTo>
                      <a:pt x="16" y="17"/>
                    </a:moveTo>
                    <a:cubicBezTo>
                      <a:pt x="16" y="18"/>
                      <a:pt x="16" y="18"/>
                      <a:pt x="15" y="18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5"/>
                      <a:pt x="15" y="25"/>
                      <a:pt x="14" y="25"/>
                    </a:cubicBezTo>
                    <a:cubicBezTo>
                      <a:pt x="13" y="25"/>
                      <a:pt x="13" y="25"/>
                      <a:pt x="13" y="24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2" y="18"/>
                      <a:pt x="12" y="18"/>
                      <a:pt x="12" y="17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1"/>
                      <a:pt x="13" y="1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5" y="4"/>
                      <a:pt x="15" y="5"/>
                      <a:pt x="15" y="5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6" y="11"/>
                      <a:pt x="16" y="12"/>
                      <a:pt x="16" y="12"/>
                    </a:cubicBezTo>
                    <a:lnTo>
                      <a:pt x="16" y="17"/>
                    </a:lnTo>
                    <a:close/>
                    <a:moveTo>
                      <a:pt x="23" y="15"/>
                    </a:moveTo>
                    <a:cubicBezTo>
                      <a:pt x="23" y="16"/>
                      <a:pt x="22" y="16"/>
                      <a:pt x="21" y="16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5"/>
                      <a:pt x="21" y="25"/>
                      <a:pt x="20" y="25"/>
                    </a:cubicBezTo>
                    <a:cubicBezTo>
                      <a:pt x="20" y="25"/>
                      <a:pt x="19" y="25"/>
                      <a:pt x="19" y="24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8" y="16"/>
                      <a:pt x="18" y="16"/>
                      <a:pt x="18" y="15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9"/>
                      <a:pt x="19" y="9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20" y="4"/>
                      <a:pt x="20" y="4"/>
                    </a:cubicBezTo>
                    <a:cubicBezTo>
                      <a:pt x="21" y="4"/>
                      <a:pt x="21" y="5"/>
                      <a:pt x="21" y="5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2" y="9"/>
                      <a:pt x="23" y="10"/>
                      <a:pt x="23" y="10"/>
                    </a:cubicBezTo>
                    <a:lnTo>
                      <a:pt x="23" y="15"/>
                    </a:lnTo>
                    <a:close/>
                    <a:moveTo>
                      <a:pt x="29" y="14"/>
                    </a:moveTo>
                    <a:cubicBezTo>
                      <a:pt x="29" y="14"/>
                      <a:pt x="28" y="15"/>
                      <a:pt x="28" y="15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8" y="25"/>
                      <a:pt x="27" y="25"/>
                      <a:pt x="27" y="25"/>
                    </a:cubicBezTo>
                    <a:cubicBezTo>
                      <a:pt x="26" y="25"/>
                      <a:pt x="25" y="25"/>
                      <a:pt x="25" y="24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5" y="15"/>
                      <a:pt x="24" y="14"/>
                      <a:pt x="24" y="14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5" y="8"/>
                      <a:pt x="25" y="8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6" y="4"/>
                      <a:pt x="27" y="4"/>
                    </a:cubicBezTo>
                    <a:cubicBezTo>
                      <a:pt x="27" y="4"/>
                      <a:pt x="28" y="5"/>
                      <a:pt x="28" y="5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8" y="8"/>
                      <a:pt x="29" y="8"/>
                      <a:pt x="29" y="9"/>
                    </a:cubicBezTo>
                    <a:lnTo>
                      <a:pt x="29" y="14"/>
                    </a:lnTo>
                    <a:close/>
                    <a:moveTo>
                      <a:pt x="35" y="16"/>
                    </a:moveTo>
                    <a:cubicBezTo>
                      <a:pt x="35" y="16"/>
                      <a:pt x="35" y="16"/>
                      <a:pt x="34" y="17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4" y="25"/>
                      <a:pt x="33" y="25"/>
                      <a:pt x="33" y="25"/>
                    </a:cubicBezTo>
                    <a:cubicBezTo>
                      <a:pt x="32" y="25"/>
                      <a:pt x="32" y="25"/>
                      <a:pt x="32" y="24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0"/>
                      <a:pt x="31" y="10"/>
                      <a:pt x="32" y="9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4"/>
                      <a:pt x="33" y="4"/>
                    </a:cubicBezTo>
                    <a:cubicBezTo>
                      <a:pt x="33" y="4"/>
                      <a:pt x="34" y="5"/>
                      <a:pt x="34" y="5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10"/>
                      <a:pt x="35" y="10"/>
                      <a:pt x="35" y="11"/>
                    </a:cubicBezTo>
                    <a:lnTo>
                      <a:pt x="35" y="16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73"/>
              <p:cNvSpPr>
                <a:spLocks noEditPoints="1"/>
              </p:cNvSpPr>
              <p:nvPr/>
            </p:nvSpPr>
            <p:spPr bwMode="auto">
              <a:xfrm>
                <a:off x="5937411" y="3274589"/>
                <a:ext cx="169863" cy="327025"/>
              </a:xfrm>
              <a:custGeom>
                <a:avLst/>
                <a:gdLst>
                  <a:gd name="T0" fmla="*/ 14 w 15"/>
                  <a:gd name="T1" fmla="*/ 0 h 29"/>
                  <a:gd name="T2" fmla="*/ 1 w 15"/>
                  <a:gd name="T3" fmla="*/ 0 h 29"/>
                  <a:gd name="T4" fmla="*/ 0 w 15"/>
                  <a:gd name="T5" fmla="*/ 0 h 29"/>
                  <a:gd name="T6" fmla="*/ 0 w 15"/>
                  <a:gd name="T7" fmla="*/ 28 h 29"/>
                  <a:gd name="T8" fmla="*/ 1 w 15"/>
                  <a:gd name="T9" fmla="*/ 29 h 29"/>
                  <a:gd name="T10" fmla="*/ 14 w 15"/>
                  <a:gd name="T11" fmla="*/ 29 h 29"/>
                  <a:gd name="T12" fmla="*/ 15 w 15"/>
                  <a:gd name="T13" fmla="*/ 28 h 29"/>
                  <a:gd name="T14" fmla="*/ 15 w 15"/>
                  <a:gd name="T15" fmla="*/ 0 h 29"/>
                  <a:gd name="T16" fmla="*/ 14 w 15"/>
                  <a:gd name="T17" fmla="*/ 0 h 29"/>
                  <a:gd name="T18" fmla="*/ 7 w 15"/>
                  <a:gd name="T19" fmla="*/ 26 h 29"/>
                  <a:gd name="T20" fmla="*/ 4 w 15"/>
                  <a:gd name="T21" fmla="*/ 22 h 29"/>
                  <a:gd name="T22" fmla="*/ 7 w 15"/>
                  <a:gd name="T23" fmla="*/ 18 h 29"/>
                  <a:gd name="T24" fmla="*/ 11 w 15"/>
                  <a:gd name="T25" fmla="*/ 22 h 29"/>
                  <a:gd name="T26" fmla="*/ 7 w 15"/>
                  <a:gd name="T27" fmla="*/ 26 h 29"/>
                  <a:gd name="T28" fmla="*/ 7 w 15"/>
                  <a:gd name="T29" fmla="*/ 14 h 29"/>
                  <a:gd name="T30" fmla="*/ 2 w 15"/>
                  <a:gd name="T31" fmla="*/ 8 h 29"/>
                  <a:gd name="T32" fmla="*/ 7 w 15"/>
                  <a:gd name="T33" fmla="*/ 2 h 29"/>
                  <a:gd name="T34" fmla="*/ 13 w 15"/>
                  <a:gd name="T35" fmla="*/ 8 h 29"/>
                  <a:gd name="T36" fmla="*/ 7 w 15"/>
                  <a:gd name="T3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" h="29">
                    <a:moveTo>
                      <a:pt x="14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9"/>
                      <a:pt x="0" y="29"/>
                      <a:pt x="1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5" y="29"/>
                      <a:pt x="15" y="29"/>
                      <a:pt x="15" y="28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4" y="0"/>
                    </a:cubicBezTo>
                    <a:close/>
                    <a:moveTo>
                      <a:pt x="7" y="26"/>
                    </a:moveTo>
                    <a:cubicBezTo>
                      <a:pt x="5" y="26"/>
                      <a:pt x="4" y="24"/>
                      <a:pt x="4" y="22"/>
                    </a:cubicBezTo>
                    <a:cubicBezTo>
                      <a:pt x="4" y="20"/>
                      <a:pt x="5" y="18"/>
                      <a:pt x="7" y="18"/>
                    </a:cubicBezTo>
                    <a:cubicBezTo>
                      <a:pt x="10" y="18"/>
                      <a:pt x="11" y="20"/>
                      <a:pt x="11" y="22"/>
                    </a:cubicBezTo>
                    <a:cubicBezTo>
                      <a:pt x="11" y="24"/>
                      <a:pt x="10" y="26"/>
                      <a:pt x="7" y="26"/>
                    </a:cubicBezTo>
                    <a:close/>
                    <a:moveTo>
                      <a:pt x="7" y="14"/>
                    </a:moveTo>
                    <a:cubicBezTo>
                      <a:pt x="4" y="14"/>
                      <a:pt x="2" y="11"/>
                      <a:pt x="2" y="8"/>
                    </a:cubicBezTo>
                    <a:cubicBezTo>
                      <a:pt x="2" y="5"/>
                      <a:pt x="4" y="2"/>
                      <a:pt x="7" y="2"/>
                    </a:cubicBezTo>
                    <a:cubicBezTo>
                      <a:pt x="11" y="2"/>
                      <a:pt x="13" y="5"/>
                      <a:pt x="13" y="8"/>
                    </a:cubicBezTo>
                    <a:cubicBezTo>
                      <a:pt x="13" y="11"/>
                      <a:pt x="11" y="14"/>
                      <a:pt x="7" y="14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Oval 74"/>
              <p:cNvSpPr>
                <a:spLocks noChangeArrowheads="1"/>
              </p:cNvSpPr>
              <p:nvPr/>
            </p:nvSpPr>
            <p:spPr bwMode="auto">
              <a:xfrm>
                <a:off x="5994561" y="3330152"/>
                <a:ext cx="55563" cy="68262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Oval 75"/>
              <p:cNvSpPr>
                <a:spLocks noChangeArrowheads="1"/>
              </p:cNvSpPr>
              <p:nvPr/>
            </p:nvSpPr>
            <p:spPr bwMode="auto">
              <a:xfrm>
                <a:off x="6005674" y="3500014"/>
                <a:ext cx="33338" cy="33337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Freeform 76"/>
              <p:cNvSpPr/>
              <p:nvPr/>
            </p:nvSpPr>
            <p:spPr bwMode="auto">
              <a:xfrm>
                <a:off x="5959636" y="3612727"/>
                <a:ext cx="123825" cy="134937"/>
              </a:xfrm>
              <a:custGeom>
                <a:avLst/>
                <a:gdLst>
                  <a:gd name="T0" fmla="*/ 10 w 11"/>
                  <a:gd name="T1" fmla="*/ 9 h 12"/>
                  <a:gd name="T2" fmla="*/ 7 w 11"/>
                  <a:gd name="T3" fmla="*/ 9 h 12"/>
                  <a:gd name="T4" fmla="*/ 7 w 11"/>
                  <a:gd name="T5" fmla="*/ 1 h 12"/>
                  <a:gd name="T6" fmla="*/ 6 w 11"/>
                  <a:gd name="T7" fmla="*/ 0 h 12"/>
                  <a:gd name="T8" fmla="*/ 5 w 11"/>
                  <a:gd name="T9" fmla="*/ 0 h 12"/>
                  <a:gd name="T10" fmla="*/ 4 w 11"/>
                  <a:gd name="T11" fmla="*/ 1 h 12"/>
                  <a:gd name="T12" fmla="*/ 4 w 11"/>
                  <a:gd name="T13" fmla="*/ 9 h 12"/>
                  <a:gd name="T14" fmla="*/ 1 w 11"/>
                  <a:gd name="T15" fmla="*/ 9 h 12"/>
                  <a:gd name="T16" fmla="*/ 0 w 11"/>
                  <a:gd name="T17" fmla="*/ 10 h 12"/>
                  <a:gd name="T18" fmla="*/ 0 w 11"/>
                  <a:gd name="T19" fmla="*/ 12 h 12"/>
                  <a:gd name="T20" fmla="*/ 1 w 11"/>
                  <a:gd name="T21" fmla="*/ 12 h 12"/>
                  <a:gd name="T22" fmla="*/ 10 w 11"/>
                  <a:gd name="T23" fmla="*/ 12 h 12"/>
                  <a:gd name="T24" fmla="*/ 11 w 11"/>
                  <a:gd name="T25" fmla="*/ 12 h 12"/>
                  <a:gd name="T26" fmla="*/ 11 w 11"/>
                  <a:gd name="T27" fmla="*/ 10 h 12"/>
                  <a:gd name="T28" fmla="*/ 10 w 11"/>
                  <a:gd name="T2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9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0" y="10"/>
                      <a:pt x="0" y="1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12"/>
                      <a:pt x="1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1" y="12"/>
                      <a:pt x="11" y="12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0" y="9"/>
                      <a:pt x="10" y="9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77"/>
              <p:cNvSpPr>
                <a:spLocks noEditPoints="1"/>
              </p:cNvSpPr>
              <p:nvPr/>
            </p:nvSpPr>
            <p:spPr bwMode="auto">
              <a:xfrm>
                <a:off x="5746911" y="3274589"/>
                <a:ext cx="168275" cy="327025"/>
              </a:xfrm>
              <a:custGeom>
                <a:avLst/>
                <a:gdLst>
                  <a:gd name="T0" fmla="*/ 14 w 15"/>
                  <a:gd name="T1" fmla="*/ 0 h 29"/>
                  <a:gd name="T2" fmla="*/ 1 w 15"/>
                  <a:gd name="T3" fmla="*/ 0 h 29"/>
                  <a:gd name="T4" fmla="*/ 0 w 15"/>
                  <a:gd name="T5" fmla="*/ 0 h 29"/>
                  <a:gd name="T6" fmla="*/ 0 w 15"/>
                  <a:gd name="T7" fmla="*/ 28 h 29"/>
                  <a:gd name="T8" fmla="*/ 1 w 15"/>
                  <a:gd name="T9" fmla="*/ 29 h 29"/>
                  <a:gd name="T10" fmla="*/ 14 w 15"/>
                  <a:gd name="T11" fmla="*/ 29 h 29"/>
                  <a:gd name="T12" fmla="*/ 15 w 15"/>
                  <a:gd name="T13" fmla="*/ 28 h 29"/>
                  <a:gd name="T14" fmla="*/ 15 w 15"/>
                  <a:gd name="T15" fmla="*/ 0 h 29"/>
                  <a:gd name="T16" fmla="*/ 14 w 15"/>
                  <a:gd name="T17" fmla="*/ 0 h 29"/>
                  <a:gd name="T18" fmla="*/ 7 w 15"/>
                  <a:gd name="T19" fmla="*/ 26 h 29"/>
                  <a:gd name="T20" fmla="*/ 3 w 15"/>
                  <a:gd name="T21" fmla="*/ 22 h 29"/>
                  <a:gd name="T22" fmla="*/ 7 w 15"/>
                  <a:gd name="T23" fmla="*/ 18 h 29"/>
                  <a:gd name="T24" fmla="*/ 11 w 15"/>
                  <a:gd name="T25" fmla="*/ 22 h 29"/>
                  <a:gd name="T26" fmla="*/ 7 w 15"/>
                  <a:gd name="T27" fmla="*/ 26 h 29"/>
                  <a:gd name="T28" fmla="*/ 7 w 15"/>
                  <a:gd name="T29" fmla="*/ 14 h 29"/>
                  <a:gd name="T30" fmla="*/ 2 w 15"/>
                  <a:gd name="T31" fmla="*/ 8 h 29"/>
                  <a:gd name="T32" fmla="*/ 7 w 15"/>
                  <a:gd name="T33" fmla="*/ 2 h 29"/>
                  <a:gd name="T34" fmla="*/ 13 w 15"/>
                  <a:gd name="T35" fmla="*/ 8 h 29"/>
                  <a:gd name="T36" fmla="*/ 7 w 15"/>
                  <a:gd name="T37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" h="29">
                    <a:moveTo>
                      <a:pt x="14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9"/>
                      <a:pt x="0" y="29"/>
                      <a:pt x="1" y="29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5" y="29"/>
                      <a:pt x="15" y="29"/>
                      <a:pt x="15" y="28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4" y="0"/>
                    </a:cubicBezTo>
                    <a:close/>
                    <a:moveTo>
                      <a:pt x="7" y="26"/>
                    </a:moveTo>
                    <a:cubicBezTo>
                      <a:pt x="5" y="26"/>
                      <a:pt x="3" y="24"/>
                      <a:pt x="3" y="22"/>
                    </a:cubicBezTo>
                    <a:cubicBezTo>
                      <a:pt x="3" y="20"/>
                      <a:pt x="5" y="18"/>
                      <a:pt x="7" y="18"/>
                    </a:cubicBezTo>
                    <a:cubicBezTo>
                      <a:pt x="10" y="18"/>
                      <a:pt x="11" y="20"/>
                      <a:pt x="11" y="22"/>
                    </a:cubicBezTo>
                    <a:cubicBezTo>
                      <a:pt x="11" y="24"/>
                      <a:pt x="10" y="26"/>
                      <a:pt x="7" y="26"/>
                    </a:cubicBezTo>
                    <a:close/>
                    <a:moveTo>
                      <a:pt x="7" y="14"/>
                    </a:moveTo>
                    <a:cubicBezTo>
                      <a:pt x="4" y="14"/>
                      <a:pt x="2" y="11"/>
                      <a:pt x="2" y="8"/>
                    </a:cubicBezTo>
                    <a:cubicBezTo>
                      <a:pt x="2" y="5"/>
                      <a:pt x="4" y="2"/>
                      <a:pt x="7" y="2"/>
                    </a:cubicBezTo>
                    <a:cubicBezTo>
                      <a:pt x="11" y="2"/>
                      <a:pt x="13" y="5"/>
                      <a:pt x="13" y="8"/>
                    </a:cubicBezTo>
                    <a:cubicBezTo>
                      <a:pt x="13" y="11"/>
                      <a:pt x="11" y="14"/>
                      <a:pt x="7" y="14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Oval 78"/>
              <p:cNvSpPr>
                <a:spLocks noChangeArrowheads="1"/>
              </p:cNvSpPr>
              <p:nvPr/>
            </p:nvSpPr>
            <p:spPr bwMode="auto">
              <a:xfrm>
                <a:off x="5791361" y="3330152"/>
                <a:ext cx="68263" cy="68262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Oval 79"/>
              <p:cNvSpPr>
                <a:spLocks noChangeArrowheads="1"/>
              </p:cNvSpPr>
              <p:nvPr/>
            </p:nvSpPr>
            <p:spPr bwMode="auto">
              <a:xfrm>
                <a:off x="5813586" y="3500014"/>
                <a:ext cx="33338" cy="33337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80"/>
              <p:cNvSpPr/>
              <p:nvPr/>
            </p:nvSpPr>
            <p:spPr bwMode="auto">
              <a:xfrm>
                <a:off x="5769136" y="3612727"/>
                <a:ext cx="123825" cy="134937"/>
              </a:xfrm>
              <a:custGeom>
                <a:avLst/>
                <a:gdLst>
                  <a:gd name="T0" fmla="*/ 10 w 11"/>
                  <a:gd name="T1" fmla="*/ 9 h 12"/>
                  <a:gd name="T2" fmla="*/ 7 w 11"/>
                  <a:gd name="T3" fmla="*/ 9 h 12"/>
                  <a:gd name="T4" fmla="*/ 7 w 11"/>
                  <a:gd name="T5" fmla="*/ 1 h 12"/>
                  <a:gd name="T6" fmla="*/ 6 w 11"/>
                  <a:gd name="T7" fmla="*/ 0 h 12"/>
                  <a:gd name="T8" fmla="*/ 5 w 11"/>
                  <a:gd name="T9" fmla="*/ 0 h 12"/>
                  <a:gd name="T10" fmla="*/ 4 w 11"/>
                  <a:gd name="T11" fmla="*/ 1 h 12"/>
                  <a:gd name="T12" fmla="*/ 4 w 11"/>
                  <a:gd name="T13" fmla="*/ 9 h 12"/>
                  <a:gd name="T14" fmla="*/ 1 w 11"/>
                  <a:gd name="T15" fmla="*/ 9 h 12"/>
                  <a:gd name="T16" fmla="*/ 0 w 11"/>
                  <a:gd name="T17" fmla="*/ 10 h 12"/>
                  <a:gd name="T18" fmla="*/ 0 w 11"/>
                  <a:gd name="T19" fmla="*/ 12 h 12"/>
                  <a:gd name="T20" fmla="*/ 1 w 11"/>
                  <a:gd name="T21" fmla="*/ 12 h 12"/>
                  <a:gd name="T22" fmla="*/ 10 w 11"/>
                  <a:gd name="T23" fmla="*/ 12 h 12"/>
                  <a:gd name="T24" fmla="*/ 11 w 11"/>
                  <a:gd name="T25" fmla="*/ 12 h 12"/>
                  <a:gd name="T26" fmla="*/ 11 w 11"/>
                  <a:gd name="T27" fmla="*/ 10 h 12"/>
                  <a:gd name="T28" fmla="*/ 10 w 11"/>
                  <a:gd name="T2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9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0" y="10"/>
                      <a:pt x="0" y="1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12"/>
                      <a:pt x="1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1" y="12"/>
                      <a:pt x="11" y="12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0" y="9"/>
                      <a:pt x="10" y="9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81"/>
              <p:cNvSpPr/>
              <p:nvPr/>
            </p:nvSpPr>
            <p:spPr bwMode="auto">
              <a:xfrm>
                <a:off x="5758024" y="4109614"/>
                <a:ext cx="338138" cy="247650"/>
              </a:xfrm>
              <a:custGeom>
                <a:avLst/>
                <a:gdLst>
                  <a:gd name="T0" fmla="*/ 23 w 30"/>
                  <a:gd name="T1" fmla="*/ 0 h 22"/>
                  <a:gd name="T2" fmla="*/ 17 w 30"/>
                  <a:gd name="T3" fmla="*/ 4 h 22"/>
                  <a:gd name="T4" fmla="*/ 15 w 30"/>
                  <a:gd name="T5" fmla="*/ 4 h 22"/>
                  <a:gd name="T6" fmla="*/ 12 w 30"/>
                  <a:gd name="T7" fmla="*/ 4 h 22"/>
                  <a:gd name="T8" fmla="*/ 7 w 30"/>
                  <a:gd name="T9" fmla="*/ 0 h 22"/>
                  <a:gd name="T10" fmla="*/ 0 w 30"/>
                  <a:gd name="T11" fmla="*/ 13 h 22"/>
                  <a:gd name="T12" fmla="*/ 0 w 30"/>
                  <a:gd name="T13" fmla="*/ 17 h 22"/>
                  <a:gd name="T14" fmla="*/ 15 w 30"/>
                  <a:gd name="T15" fmla="*/ 22 h 22"/>
                  <a:gd name="T16" fmla="*/ 30 w 30"/>
                  <a:gd name="T17" fmla="*/ 17 h 22"/>
                  <a:gd name="T18" fmla="*/ 30 w 30"/>
                  <a:gd name="T19" fmla="*/ 13 h 22"/>
                  <a:gd name="T20" fmla="*/ 23 w 30"/>
                  <a:gd name="T21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22">
                    <a:moveTo>
                      <a:pt x="23" y="0"/>
                    </a:moveTo>
                    <a:cubicBezTo>
                      <a:pt x="22" y="2"/>
                      <a:pt x="20" y="3"/>
                      <a:pt x="17" y="4"/>
                    </a:cubicBezTo>
                    <a:cubicBezTo>
                      <a:pt x="17" y="4"/>
                      <a:pt x="16" y="4"/>
                      <a:pt x="15" y="4"/>
                    </a:cubicBezTo>
                    <a:cubicBezTo>
                      <a:pt x="14" y="4"/>
                      <a:pt x="13" y="4"/>
                      <a:pt x="12" y="4"/>
                    </a:cubicBezTo>
                    <a:cubicBezTo>
                      <a:pt x="10" y="3"/>
                      <a:pt x="8" y="2"/>
                      <a:pt x="7" y="0"/>
                    </a:cubicBezTo>
                    <a:cubicBezTo>
                      <a:pt x="3" y="3"/>
                      <a:pt x="0" y="8"/>
                      <a:pt x="0" y="13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4" y="20"/>
                      <a:pt x="9" y="22"/>
                      <a:pt x="15" y="22"/>
                    </a:cubicBezTo>
                    <a:cubicBezTo>
                      <a:pt x="21" y="22"/>
                      <a:pt x="26" y="20"/>
                      <a:pt x="30" y="17"/>
                    </a:cubicBezTo>
                    <a:cubicBezTo>
                      <a:pt x="30" y="13"/>
                      <a:pt x="30" y="13"/>
                      <a:pt x="30" y="13"/>
                    </a:cubicBezTo>
                    <a:cubicBezTo>
                      <a:pt x="30" y="8"/>
                      <a:pt x="27" y="3"/>
                      <a:pt x="23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82"/>
              <p:cNvSpPr/>
              <p:nvPr/>
            </p:nvSpPr>
            <p:spPr bwMode="auto">
              <a:xfrm>
                <a:off x="5824699" y="3895302"/>
                <a:ext cx="192088" cy="225425"/>
              </a:xfrm>
              <a:custGeom>
                <a:avLst/>
                <a:gdLst>
                  <a:gd name="T0" fmla="*/ 9 w 17"/>
                  <a:gd name="T1" fmla="*/ 0 h 20"/>
                  <a:gd name="T2" fmla="*/ 0 w 17"/>
                  <a:gd name="T3" fmla="*/ 8 h 20"/>
                  <a:gd name="T4" fmla="*/ 0 w 17"/>
                  <a:gd name="T5" fmla="*/ 13 h 20"/>
                  <a:gd name="T6" fmla="*/ 2 w 17"/>
                  <a:gd name="T7" fmla="*/ 17 h 20"/>
                  <a:gd name="T8" fmla="*/ 7 w 17"/>
                  <a:gd name="T9" fmla="*/ 20 h 20"/>
                  <a:gd name="T10" fmla="*/ 9 w 17"/>
                  <a:gd name="T11" fmla="*/ 20 h 20"/>
                  <a:gd name="T12" fmla="*/ 11 w 17"/>
                  <a:gd name="T13" fmla="*/ 20 h 20"/>
                  <a:gd name="T14" fmla="*/ 16 w 17"/>
                  <a:gd name="T15" fmla="*/ 17 h 20"/>
                  <a:gd name="T16" fmla="*/ 17 w 17"/>
                  <a:gd name="T17" fmla="*/ 13 h 20"/>
                  <a:gd name="T18" fmla="*/ 17 w 17"/>
                  <a:gd name="T19" fmla="*/ 8 h 20"/>
                  <a:gd name="T20" fmla="*/ 9 w 17"/>
                  <a:gd name="T21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0">
                    <a:moveTo>
                      <a:pt x="9" y="0"/>
                    </a:moveTo>
                    <a:cubicBezTo>
                      <a:pt x="4" y="0"/>
                      <a:pt x="0" y="4"/>
                      <a:pt x="0" y="8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1" y="16"/>
                      <a:pt x="2" y="17"/>
                    </a:cubicBezTo>
                    <a:cubicBezTo>
                      <a:pt x="3" y="18"/>
                      <a:pt x="5" y="20"/>
                      <a:pt x="7" y="20"/>
                    </a:cubicBezTo>
                    <a:cubicBezTo>
                      <a:pt x="7" y="20"/>
                      <a:pt x="8" y="20"/>
                      <a:pt x="9" y="20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3" y="20"/>
                      <a:pt x="15" y="18"/>
                      <a:pt x="16" y="17"/>
                    </a:cubicBezTo>
                    <a:cubicBezTo>
                      <a:pt x="17" y="16"/>
                      <a:pt x="17" y="14"/>
                      <a:pt x="17" y="13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83"/>
              <p:cNvSpPr/>
              <p:nvPr/>
            </p:nvSpPr>
            <p:spPr bwMode="auto">
              <a:xfrm>
                <a:off x="6016786" y="3973089"/>
                <a:ext cx="11113" cy="68262"/>
              </a:xfrm>
              <a:custGeom>
                <a:avLst/>
                <a:gdLst>
                  <a:gd name="T0" fmla="*/ 1 w 1"/>
                  <a:gd name="T1" fmla="*/ 0 h 6"/>
                  <a:gd name="T2" fmla="*/ 0 w 1"/>
                  <a:gd name="T3" fmla="*/ 1 h 6"/>
                  <a:gd name="T4" fmla="*/ 0 w 1"/>
                  <a:gd name="T5" fmla="*/ 2 h 6"/>
                  <a:gd name="T6" fmla="*/ 0 w 1"/>
                  <a:gd name="T7" fmla="*/ 3 h 6"/>
                  <a:gd name="T8" fmla="*/ 0 w 1"/>
                  <a:gd name="T9" fmla="*/ 4 h 6"/>
                  <a:gd name="T10" fmla="*/ 0 w 1"/>
                  <a:gd name="T11" fmla="*/ 5 h 6"/>
                  <a:gd name="T12" fmla="*/ 0 w 1"/>
                  <a:gd name="T13" fmla="*/ 6 h 6"/>
                  <a:gd name="T14" fmla="*/ 1 w 1"/>
                  <a:gd name="T15" fmla="*/ 6 h 6"/>
                  <a:gd name="T16" fmla="*/ 1 w 1"/>
                  <a:gd name="T17" fmla="*/ 6 h 6"/>
                  <a:gd name="T18" fmla="*/ 1 w 1"/>
                  <a:gd name="T19" fmla="*/ 5 h 6"/>
                  <a:gd name="T20" fmla="*/ 1 w 1"/>
                  <a:gd name="T21" fmla="*/ 4 h 6"/>
                  <a:gd name="T22" fmla="*/ 1 w 1"/>
                  <a:gd name="T23" fmla="*/ 3 h 6"/>
                  <a:gd name="T24" fmla="*/ 1 w 1"/>
                  <a:gd name="T25" fmla="*/ 2 h 6"/>
                  <a:gd name="T26" fmla="*/ 1 w 1"/>
                  <a:gd name="T27" fmla="*/ 1 h 6"/>
                  <a:gd name="T28" fmla="*/ 1 w 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6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84"/>
              <p:cNvSpPr/>
              <p:nvPr/>
            </p:nvSpPr>
            <p:spPr bwMode="auto">
              <a:xfrm>
                <a:off x="5824699" y="3973089"/>
                <a:ext cx="11113" cy="68262"/>
              </a:xfrm>
              <a:custGeom>
                <a:avLst/>
                <a:gdLst>
                  <a:gd name="T0" fmla="*/ 0 w 1"/>
                  <a:gd name="T1" fmla="*/ 0 h 6"/>
                  <a:gd name="T2" fmla="*/ 0 w 1"/>
                  <a:gd name="T3" fmla="*/ 1 h 6"/>
                  <a:gd name="T4" fmla="*/ 0 w 1"/>
                  <a:gd name="T5" fmla="*/ 2 h 6"/>
                  <a:gd name="T6" fmla="*/ 0 w 1"/>
                  <a:gd name="T7" fmla="*/ 3 h 6"/>
                  <a:gd name="T8" fmla="*/ 0 w 1"/>
                  <a:gd name="T9" fmla="*/ 4 h 6"/>
                  <a:gd name="T10" fmla="*/ 0 w 1"/>
                  <a:gd name="T11" fmla="*/ 5 h 6"/>
                  <a:gd name="T12" fmla="*/ 0 w 1"/>
                  <a:gd name="T13" fmla="*/ 6 h 6"/>
                  <a:gd name="T14" fmla="*/ 0 w 1"/>
                  <a:gd name="T15" fmla="*/ 6 h 6"/>
                  <a:gd name="T16" fmla="*/ 1 w 1"/>
                  <a:gd name="T17" fmla="*/ 6 h 6"/>
                  <a:gd name="T18" fmla="*/ 1 w 1"/>
                  <a:gd name="T19" fmla="*/ 5 h 6"/>
                  <a:gd name="T20" fmla="*/ 1 w 1"/>
                  <a:gd name="T21" fmla="*/ 4 h 6"/>
                  <a:gd name="T22" fmla="*/ 1 w 1"/>
                  <a:gd name="T23" fmla="*/ 3 h 6"/>
                  <a:gd name="T24" fmla="*/ 1 w 1"/>
                  <a:gd name="T25" fmla="*/ 2 h 6"/>
                  <a:gd name="T26" fmla="*/ 1 w 1"/>
                  <a:gd name="T27" fmla="*/ 1 h 6"/>
                  <a:gd name="T28" fmla="*/ 0 w 1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6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85"/>
              <p:cNvSpPr/>
              <p:nvPr/>
            </p:nvSpPr>
            <p:spPr bwMode="auto">
              <a:xfrm>
                <a:off x="5791361" y="3973089"/>
                <a:ext cx="22225" cy="68262"/>
              </a:xfrm>
              <a:custGeom>
                <a:avLst/>
                <a:gdLst>
                  <a:gd name="T0" fmla="*/ 1 w 2"/>
                  <a:gd name="T1" fmla="*/ 0 h 6"/>
                  <a:gd name="T2" fmla="*/ 0 w 2"/>
                  <a:gd name="T3" fmla="*/ 1 h 6"/>
                  <a:gd name="T4" fmla="*/ 0 w 2"/>
                  <a:gd name="T5" fmla="*/ 2 h 6"/>
                  <a:gd name="T6" fmla="*/ 0 w 2"/>
                  <a:gd name="T7" fmla="*/ 3 h 6"/>
                  <a:gd name="T8" fmla="*/ 0 w 2"/>
                  <a:gd name="T9" fmla="*/ 4 h 6"/>
                  <a:gd name="T10" fmla="*/ 0 w 2"/>
                  <a:gd name="T11" fmla="*/ 5 h 6"/>
                  <a:gd name="T12" fmla="*/ 0 w 2"/>
                  <a:gd name="T13" fmla="*/ 6 h 6"/>
                  <a:gd name="T14" fmla="*/ 1 w 2"/>
                  <a:gd name="T15" fmla="*/ 6 h 6"/>
                  <a:gd name="T16" fmla="*/ 2 w 2"/>
                  <a:gd name="T17" fmla="*/ 6 h 6"/>
                  <a:gd name="T18" fmla="*/ 2 w 2"/>
                  <a:gd name="T19" fmla="*/ 5 h 6"/>
                  <a:gd name="T20" fmla="*/ 2 w 2"/>
                  <a:gd name="T21" fmla="*/ 4 h 6"/>
                  <a:gd name="T22" fmla="*/ 2 w 2"/>
                  <a:gd name="T23" fmla="*/ 3 h 6"/>
                  <a:gd name="T24" fmla="*/ 2 w 2"/>
                  <a:gd name="T25" fmla="*/ 2 h 6"/>
                  <a:gd name="T26" fmla="*/ 2 w 2"/>
                  <a:gd name="T27" fmla="*/ 1 h 6"/>
                  <a:gd name="T28" fmla="*/ 1 w 2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6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86"/>
              <p:cNvSpPr/>
              <p:nvPr/>
            </p:nvSpPr>
            <p:spPr bwMode="auto">
              <a:xfrm>
                <a:off x="6039011" y="3973089"/>
                <a:ext cx="22225" cy="68262"/>
              </a:xfrm>
              <a:custGeom>
                <a:avLst/>
                <a:gdLst>
                  <a:gd name="T0" fmla="*/ 1 w 2"/>
                  <a:gd name="T1" fmla="*/ 0 h 6"/>
                  <a:gd name="T2" fmla="*/ 0 w 2"/>
                  <a:gd name="T3" fmla="*/ 1 h 6"/>
                  <a:gd name="T4" fmla="*/ 0 w 2"/>
                  <a:gd name="T5" fmla="*/ 2 h 6"/>
                  <a:gd name="T6" fmla="*/ 0 w 2"/>
                  <a:gd name="T7" fmla="*/ 3 h 6"/>
                  <a:gd name="T8" fmla="*/ 0 w 2"/>
                  <a:gd name="T9" fmla="*/ 4 h 6"/>
                  <a:gd name="T10" fmla="*/ 0 w 2"/>
                  <a:gd name="T11" fmla="*/ 5 h 6"/>
                  <a:gd name="T12" fmla="*/ 0 w 2"/>
                  <a:gd name="T13" fmla="*/ 6 h 6"/>
                  <a:gd name="T14" fmla="*/ 1 w 2"/>
                  <a:gd name="T15" fmla="*/ 6 h 6"/>
                  <a:gd name="T16" fmla="*/ 2 w 2"/>
                  <a:gd name="T17" fmla="*/ 6 h 6"/>
                  <a:gd name="T18" fmla="*/ 2 w 2"/>
                  <a:gd name="T19" fmla="*/ 5 h 6"/>
                  <a:gd name="T20" fmla="*/ 2 w 2"/>
                  <a:gd name="T21" fmla="*/ 4 h 6"/>
                  <a:gd name="T22" fmla="*/ 2 w 2"/>
                  <a:gd name="T23" fmla="*/ 3 h 6"/>
                  <a:gd name="T24" fmla="*/ 2 w 2"/>
                  <a:gd name="T25" fmla="*/ 2 h 6"/>
                  <a:gd name="T26" fmla="*/ 2 w 2"/>
                  <a:gd name="T27" fmla="*/ 1 h 6"/>
                  <a:gd name="T28" fmla="*/ 1 w 2"/>
                  <a:gd name="T2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6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87"/>
              <p:cNvSpPr/>
              <p:nvPr/>
            </p:nvSpPr>
            <p:spPr bwMode="auto">
              <a:xfrm>
                <a:off x="5813586" y="3871489"/>
                <a:ext cx="225425" cy="123825"/>
              </a:xfrm>
              <a:custGeom>
                <a:avLst/>
                <a:gdLst>
                  <a:gd name="T0" fmla="*/ 19 w 20"/>
                  <a:gd name="T1" fmla="*/ 5 h 11"/>
                  <a:gd name="T2" fmla="*/ 18 w 20"/>
                  <a:gd name="T3" fmla="*/ 3 h 11"/>
                  <a:gd name="T4" fmla="*/ 15 w 20"/>
                  <a:gd name="T5" fmla="*/ 1 h 11"/>
                  <a:gd name="T6" fmla="*/ 12 w 20"/>
                  <a:gd name="T7" fmla="*/ 0 h 11"/>
                  <a:gd name="T8" fmla="*/ 11 w 20"/>
                  <a:gd name="T9" fmla="*/ 0 h 11"/>
                  <a:gd name="T10" fmla="*/ 10 w 20"/>
                  <a:gd name="T11" fmla="*/ 0 h 11"/>
                  <a:gd name="T12" fmla="*/ 9 w 20"/>
                  <a:gd name="T13" fmla="*/ 0 h 11"/>
                  <a:gd name="T14" fmla="*/ 8 w 20"/>
                  <a:gd name="T15" fmla="*/ 0 h 11"/>
                  <a:gd name="T16" fmla="*/ 5 w 20"/>
                  <a:gd name="T17" fmla="*/ 1 h 11"/>
                  <a:gd name="T18" fmla="*/ 2 w 20"/>
                  <a:gd name="T19" fmla="*/ 3 h 11"/>
                  <a:gd name="T20" fmla="*/ 1 w 20"/>
                  <a:gd name="T21" fmla="*/ 5 h 11"/>
                  <a:gd name="T22" fmla="*/ 0 w 20"/>
                  <a:gd name="T23" fmla="*/ 9 h 11"/>
                  <a:gd name="T24" fmla="*/ 0 w 20"/>
                  <a:gd name="T25" fmla="*/ 9 h 11"/>
                  <a:gd name="T26" fmla="*/ 0 w 20"/>
                  <a:gd name="T27" fmla="*/ 10 h 11"/>
                  <a:gd name="T28" fmla="*/ 0 w 20"/>
                  <a:gd name="T29" fmla="*/ 7 h 11"/>
                  <a:gd name="T30" fmla="*/ 0 w 20"/>
                  <a:gd name="T31" fmla="*/ 8 h 11"/>
                  <a:gd name="T32" fmla="*/ 0 w 20"/>
                  <a:gd name="T33" fmla="*/ 8 h 11"/>
                  <a:gd name="T34" fmla="*/ 0 w 20"/>
                  <a:gd name="T35" fmla="*/ 9 h 11"/>
                  <a:gd name="T36" fmla="*/ 0 w 20"/>
                  <a:gd name="T37" fmla="*/ 10 h 11"/>
                  <a:gd name="T38" fmla="*/ 0 w 20"/>
                  <a:gd name="T39" fmla="*/ 11 h 11"/>
                  <a:gd name="T40" fmla="*/ 1 w 20"/>
                  <a:gd name="T41" fmla="*/ 11 h 11"/>
                  <a:gd name="T42" fmla="*/ 1 w 20"/>
                  <a:gd name="T43" fmla="*/ 11 h 11"/>
                  <a:gd name="T44" fmla="*/ 1 w 20"/>
                  <a:gd name="T45" fmla="*/ 10 h 11"/>
                  <a:gd name="T46" fmla="*/ 1 w 20"/>
                  <a:gd name="T47" fmla="*/ 9 h 11"/>
                  <a:gd name="T48" fmla="*/ 1 w 20"/>
                  <a:gd name="T49" fmla="*/ 8 h 11"/>
                  <a:gd name="T50" fmla="*/ 1 w 20"/>
                  <a:gd name="T51" fmla="*/ 8 h 11"/>
                  <a:gd name="T52" fmla="*/ 1 w 20"/>
                  <a:gd name="T53" fmla="*/ 7 h 11"/>
                  <a:gd name="T54" fmla="*/ 1 w 20"/>
                  <a:gd name="T55" fmla="*/ 10 h 11"/>
                  <a:gd name="T56" fmla="*/ 1 w 20"/>
                  <a:gd name="T57" fmla="*/ 9 h 11"/>
                  <a:gd name="T58" fmla="*/ 1 w 20"/>
                  <a:gd name="T59" fmla="*/ 9 h 11"/>
                  <a:gd name="T60" fmla="*/ 2 w 20"/>
                  <a:gd name="T61" fmla="*/ 6 h 11"/>
                  <a:gd name="T62" fmla="*/ 3 w 20"/>
                  <a:gd name="T63" fmla="*/ 4 h 11"/>
                  <a:gd name="T64" fmla="*/ 6 w 20"/>
                  <a:gd name="T65" fmla="*/ 2 h 11"/>
                  <a:gd name="T66" fmla="*/ 8 w 20"/>
                  <a:gd name="T67" fmla="*/ 2 h 11"/>
                  <a:gd name="T68" fmla="*/ 9 w 20"/>
                  <a:gd name="T69" fmla="*/ 2 h 11"/>
                  <a:gd name="T70" fmla="*/ 10 w 20"/>
                  <a:gd name="T71" fmla="*/ 2 h 11"/>
                  <a:gd name="T72" fmla="*/ 11 w 20"/>
                  <a:gd name="T73" fmla="*/ 2 h 11"/>
                  <a:gd name="T74" fmla="*/ 12 w 20"/>
                  <a:gd name="T75" fmla="*/ 2 h 11"/>
                  <a:gd name="T76" fmla="*/ 14 w 20"/>
                  <a:gd name="T77" fmla="*/ 2 h 11"/>
                  <a:gd name="T78" fmla="*/ 17 w 20"/>
                  <a:gd name="T79" fmla="*/ 4 h 11"/>
                  <a:gd name="T80" fmla="*/ 18 w 20"/>
                  <a:gd name="T81" fmla="*/ 6 h 11"/>
                  <a:gd name="T82" fmla="*/ 19 w 20"/>
                  <a:gd name="T83" fmla="*/ 9 h 11"/>
                  <a:gd name="T84" fmla="*/ 19 w 20"/>
                  <a:gd name="T85" fmla="*/ 9 h 11"/>
                  <a:gd name="T86" fmla="*/ 19 w 20"/>
                  <a:gd name="T87" fmla="*/ 10 h 11"/>
                  <a:gd name="T88" fmla="*/ 19 w 20"/>
                  <a:gd name="T89" fmla="*/ 7 h 11"/>
                  <a:gd name="T90" fmla="*/ 19 w 20"/>
                  <a:gd name="T91" fmla="*/ 8 h 11"/>
                  <a:gd name="T92" fmla="*/ 19 w 20"/>
                  <a:gd name="T93" fmla="*/ 8 h 11"/>
                  <a:gd name="T94" fmla="*/ 19 w 20"/>
                  <a:gd name="T95" fmla="*/ 9 h 11"/>
                  <a:gd name="T96" fmla="*/ 19 w 20"/>
                  <a:gd name="T97" fmla="*/ 10 h 11"/>
                  <a:gd name="T98" fmla="*/ 19 w 20"/>
                  <a:gd name="T99" fmla="*/ 11 h 11"/>
                  <a:gd name="T100" fmla="*/ 19 w 20"/>
                  <a:gd name="T101" fmla="*/ 11 h 11"/>
                  <a:gd name="T102" fmla="*/ 20 w 20"/>
                  <a:gd name="T103" fmla="*/ 11 h 11"/>
                  <a:gd name="T104" fmla="*/ 20 w 20"/>
                  <a:gd name="T105" fmla="*/ 10 h 11"/>
                  <a:gd name="T106" fmla="*/ 20 w 20"/>
                  <a:gd name="T107" fmla="*/ 9 h 11"/>
                  <a:gd name="T108" fmla="*/ 20 w 20"/>
                  <a:gd name="T109" fmla="*/ 8 h 11"/>
                  <a:gd name="T110" fmla="*/ 20 w 20"/>
                  <a:gd name="T111" fmla="*/ 8 h 11"/>
                  <a:gd name="T112" fmla="*/ 20 w 20"/>
                  <a:gd name="T113" fmla="*/ 7 h 11"/>
                  <a:gd name="T114" fmla="*/ 20 w 20"/>
                  <a:gd name="T115" fmla="*/ 10 h 11"/>
                  <a:gd name="T116" fmla="*/ 20 w 20"/>
                  <a:gd name="T117" fmla="*/ 9 h 11"/>
                  <a:gd name="T118" fmla="*/ 20 w 20"/>
                  <a:gd name="T119" fmla="*/ 9 h 11"/>
                  <a:gd name="T120" fmla="*/ 19 w 20"/>
                  <a:gd name="T121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" h="11">
                    <a:moveTo>
                      <a:pt x="19" y="5"/>
                    </a:moveTo>
                    <a:cubicBezTo>
                      <a:pt x="19" y="4"/>
                      <a:pt x="18" y="4"/>
                      <a:pt x="18" y="3"/>
                    </a:cubicBezTo>
                    <a:cubicBezTo>
                      <a:pt x="17" y="2"/>
                      <a:pt x="16" y="1"/>
                      <a:pt x="15" y="1"/>
                    </a:cubicBezTo>
                    <a:cubicBezTo>
                      <a:pt x="14" y="1"/>
                      <a:pt x="13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6" y="1"/>
                      <a:pt x="5" y="1"/>
                    </a:cubicBezTo>
                    <a:cubicBezTo>
                      <a:pt x="4" y="1"/>
                      <a:pt x="3" y="2"/>
                      <a:pt x="2" y="3"/>
                    </a:cubicBezTo>
                    <a:cubicBezTo>
                      <a:pt x="2" y="4"/>
                      <a:pt x="1" y="4"/>
                      <a:pt x="1" y="5"/>
                    </a:cubicBezTo>
                    <a:cubicBezTo>
                      <a:pt x="0" y="6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1" y="7"/>
                      <a:pt x="2" y="6"/>
                    </a:cubicBezTo>
                    <a:cubicBezTo>
                      <a:pt x="2" y="5"/>
                      <a:pt x="3" y="4"/>
                      <a:pt x="3" y="4"/>
                    </a:cubicBezTo>
                    <a:cubicBezTo>
                      <a:pt x="4" y="3"/>
                      <a:pt x="5" y="2"/>
                      <a:pt x="6" y="2"/>
                    </a:cubicBezTo>
                    <a:cubicBezTo>
                      <a:pt x="6" y="2"/>
                      <a:pt x="7" y="2"/>
                      <a:pt x="8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5" y="2"/>
                      <a:pt x="16" y="3"/>
                      <a:pt x="17" y="4"/>
                    </a:cubicBezTo>
                    <a:cubicBezTo>
                      <a:pt x="17" y="4"/>
                      <a:pt x="18" y="5"/>
                      <a:pt x="18" y="6"/>
                    </a:cubicBezTo>
                    <a:cubicBezTo>
                      <a:pt x="19" y="7"/>
                      <a:pt x="19" y="8"/>
                      <a:pt x="19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8"/>
                      <a:pt x="20" y="6"/>
                      <a:pt x="19" y="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88"/>
              <p:cNvSpPr/>
              <p:nvPr/>
            </p:nvSpPr>
            <p:spPr bwMode="auto">
              <a:xfrm>
                <a:off x="5689761" y="2733252"/>
                <a:ext cx="473075" cy="258762"/>
              </a:xfrm>
              <a:custGeom>
                <a:avLst/>
                <a:gdLst>
                  <a:gd name="T0" fmla="*/ 298 w 298"/>
                  <a:gd name="T1" fmla="*/ 149 h 163"/>
                  <a:gd name="T2" fmla="*/ 21 w 298"/>
                  <a:gd name="T3" fmla="*/ 149 h 163"/>
                  <a:gd name="T4" fmla="*/ 21 w 298"/>
                  <a:gd name="T5" fmla="*/ 0 h 163"/>
                  <a:gd name="T6" fmla="*/ 0 w 298"/>
                  <a:gd name="T7" fmla="*/ 0 h 163"/>
                  <a:gd name="T8" fmla="*/ 0 w 298"/>
                  <a:gd name="T9" fmla="*/ 163 h 163"/>
                  <a:gd name="T10" fmla="*/ 298 w 298"/>
                  <a:gd name="T11" fmla="*/ 163 h 163"/>
                  <a:gd name="T12" fmla="*/ 298 w 298"/>
                  <a:gd name="T13" fmla="*/ 149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8" h="163">
                    <a:moveTo>
                      <a:pt x="298" y="149"/>
                    </a:moveTo>
                    <a:lnTo>
                      <a:pt x="21" y="149"/>
                    </a:lnTo>
                    <a:lnTo>
                      <a:pt x="21" y="0"/>
                    </a:lnTo>
                    <a:lnTo>
                      <a:pt x="0" y="0"/>
                    </a:lnTo>
                    <a:lnTo>
                      <a:pt x="0" y="163"/>
                    </a:lnTo>
                    <a:lnTo>
                      <a:pt x="298" y="163"/>
                    </a:lnTo>
                    <a:lnTo>
                      <a:pt x="298" y="14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89"/>
              <p:cNvSpPr/>
              <p:nvPr/>
            </p:nvSpPr>
            <p:spPr bwMode="auto">
              <a:xfrm>
                <a:off x="5746911" y="2711027"/>
                <a:ext cx="336550" cy="190500"/>
              </a:xfrm>
              <a:custGeom>
                <a:avLst/>
                <a:gdLst>
                  <a:gd name="T0" fmla="*/ 184 w 212"/>
                  <a:gd name="T1" fmla="*/ 0 h 120"/>
                  <a:gd name="T2" fmla="*/ 163 w 212"/>
                  <a:gd name="T3" fmla="*/ 7 h 120"/>
                  <a:gd name="T4" fmla="*/ 170 w 212"/>
                  <a:gd name="T5" fmla="*/ 21 h 120"/>
                  <a:gd name="T6" fmla="*/ 120 w 212"/>
                  <a:gd name="T7" fmla="*/ 64 h 120"/>
                  <a:gd name="T8" fmla="*/ 78 w 212"/>
                  <a:gd name="T9" fmla="*/ 35 h 120"/>
                  <a:gd name="T10" fmla="*/ 0 w 212"/>
                  <a:gd name="T11" fmla="*/ 113 h 120"/>
                  <a:gd name="T12" fmla="*/ 14 w 212"/>
                  <a:gd name="T13" fmla="*/ 120 h 120"/>
                  <a:gd name="T14" fmla="*/ 78 w 212"/>
                  <a:gd name="T15" fmla="*/ 57 h 120"/>
                  <a:gd name="T16" fmla="*/ 120 w 212"/>
                  <a:gd name="T17" fmla="*/ 78 h 120"/>
                  <a:gd name="T18" fmla="*/ 184 w 212"/>
                  <a:gd name="T19" fmla="*/ 35 h 120"/>
                  <a:gd name="T20" fmla="*/ 191 w 212"/>
                  <a:gd name="T21" fmla="*/ 49 h 120"/>
                  <a:gd name="T22" fmla="*/ 205 w 212"/>
                  <a:gd name="T23" fmla="*/ 21 h 120"/>
                  <a:gd name="T24" fmla="*/ 212 w 212"/>
                  <a:gd name="T25" fmla="*/ 0 h 120"/>
                  <a:gd name="T26" fmla="*/ 184 w 212"/>
                  <a:gd name="T2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2" h="120">
                    <a:moveTo>
                      <a:pt x="184" y="0"/>
                    </a:moveTo>
                    <a:lnTo>
                      <a:pt x="163" y="7"/>
                    </a:lnTo>
                    <a:lnTo>
                      <a:pt x="170" y="21"/>
                    </a:lnTo>
                    <a:lnTo>
                      <a:pt x="120" y="64"/>
                    </a:lnTo>
                    <a:lnTo>
                      <a:pt x="78" y="35"/>
                    </a:lnTo>
                    <a:lnTo>
                      <a:pt x="0" y="113"/>
                    </a:lnTo>
                    <a:lnTo>
                      <a:pt x="14" y="120"/>
                    </a:lnTo>
                    <a:lnTo>
                      <a:pt x="78" y="57"/>
                    </a:lnTo>
                    <a:lnTo>
                      <a:pt x="120" y="78"/>
                    </a:lnTo>
                    <a:lnTo>
                      <a:pt x="184" y="35"/>
                    </a:lnTo>
                    <a:lnTo>
                      <a:pt x="191" y="49"/>
                    </a:lnTo>
                    <a:lnTo>
                      <a:pt x="205" y="21"/>
                    </a:lnTo>
                    <a:lnTo>
                      <a:pt x="212" y="0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Rectangle 90"/>
              <p:cNvSpPr>
                <a:spLocks noChangeArrowheads="1"/>
              </p:cNvSpPr>
              <p:nvPr/>
            </p:nvSpPr>
            <p:spPr bwMode="auto">
              <a:xfrm>
                <a:off x="5780249" y="2901527"/>
                <a:ext cx="44450" cy="57150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Rectangle 91"/>
              <p:cNvSpPr>
                <a:spLocks noChangeArrowheads="1"/>
              </p:cNvSpPr>
              <p:nvPr/>
            </p:nvSpPr>
            <p:spPr bwMode="auto">
              <a:xfrm>
                <a:off x="5723099" y="2914227"/>
                <a:ext cx="46038" cy="44450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Rectangle 92"/>
              <p:cNvSpPr>
                <a:spLocks noChangeArrowheads="1"/>
              </p:cNvSpPr>
              <p:nvPr/>
            </p:nvSpPr>
            <p:spPr bwMode="auto">
              <a:xfrm>
                <a:off x="5835811" y="2857077"/>
                <a:ext cx="46038" cy="101600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Rectangle 93"/>
              <p:cNvSpPr>
                <a:spLocks noChangeArrowheads="1"/>
              </p:cNvSpPr>
              <p:nvPr/>
            </p:nvSpPr>
            <p:spPr bwMode="auto">
              <a:xfrm>
                <a:off x="5892961" y="2868189"/>
                <a:ext cx="55563" cy="90487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Rectangle 94"/>
              <p:cNvSpPr>
                <a:spLocks noChangeArrowheads="1"/>
              </p:cNvSpPr>
              <p:nvPr/>
            </p:nvSpPr>
            <p:spPr bwMode="auto">
              <a:xfrm>
                <a:off x="5948524" y="2845964"/>
                <a:ext cx="57150" cy="112712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Rectangle 95"/>
              <p:cNvSpPr>
                <a:spLocks noChangeArrowheads="1"/>
              </p:cNvSpPr>
              <p:nvPr/>
            </p:nvSpPr>
            <p:spPr bwMode="auto">
              <a:xfrm>
                <a:off x="6005674" y="2812627"/>
                <a:ext cx="55563" cy="146050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Rectangle 96"/>
              <p:cNvSpPr>
                <a:spLocks noChangeArrowheads="1"/>
              </p:cNvSpPr>
              <p:nvPr/>
            </p:nvSpPr>
            <p:spPr bwMode="auto">
              <a:xfrm>
                <a:off x="6061236" y="2788814"/>
                <a:ext cx="57150" cy="169862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97"/>
              <p:cNvSpPr>
                <a:spLocks noEditPoints="1"/>
              </p:cNvSpPr>
              <p:nvPr/>
            </p:nvSpPr>
            <p:spPr bwMode="auto">
              <a:xfrm>
                <a:off x="5769136" y="421852"/>
                <a:ext cx="303213" cy="404812"/>
              </a:xfrm>
              <a:custGeom>
                <a:avLst/>
                <a:gdLst>
                  <a:gd name="T0" fmla="*/ 26 w 27"/>
                  <a:gd name="T1" fmla="*/ 18 h 36"/>
                  <a:gd name="T2" fmla="*/ 17 w 27"/>
                  <a:gd name="T3" fmla="*/ 6 h 36"/>
                  <a:gd name="T4" fmla="*/ 17 w 27"/>
                  <a:gd name="T5" fmla="*/ 5 h 36"/>
                  <a:gd name="T6" fmla="*/ 18 w 27"/>
                  <a:gd name="T7" fmla="*/ 3 h 36"/>
                  <a:gd name="T8" fmla="*/ 19 w 27"/>
                  <a:gd name="T9" fmla="*/ 2 h 36"/>
                  <a:gd name="T10" fmla="*/ 19 w 27"/>
                  <a:gd name="T11" fmla="*/ 1 h 36"/>
                  <a:gd name="T12" fmla="*/ 19 w 27"/>
                  <a:gd name="T13" fmla="*/ 1 h 36"/>
                  <a:gd name="T14" fmla="*/ 17 w 27"/>
                  <a:gd name="T15" fmla="*/ 1 h 36"/>
                  <a:gd name="T16" fmla="*/ 9 w 27"/>
                  <a:gd name="T17" fmla="*/ 1 h 36"/>
                  <a:gd name="T18" fmla="*/ 9 w 27"/>
                  <a:gd name="T19" fmla="*/ 3 h 36"/>
                  <a:gd name="T20" fmla="*/ 11 w 27"/>
                  <a:gd name="T21" fmla="*/ 5 h 36"/>
                  <a:gd name="T22" fmla="*/ 11 w 27"/>
                  <a:gd name="T23" fmla="*/ 6 h 36"/>
                  <a:gd name="T24" fmla="*/ 0 w 27"/>
                  <a:gd name="T25" fmla="*/ 27 h 36"/>
                  <a:gd name="T26" fmla="*/ 14 w 27"/>
                  <a:gd name="T27" fmla="*/ 36 h 36"/>
                  <a:gd name="T28" fmla="*/ 26 w 27"/>
                  <a:gd name="T29" fmla="*/ 32 h 36"/>
                  <a:gd name="T30" fmla="*/ 27 w 27"/>
                  <a:gd name="T31" fmla="*/ 27 h 36"/>
                  <a:gd name="T32" fmla="*/ 10 w 27"/>
                  <a:gd name="T33" fmla="*/ 2 h 36"/>
                  <a:gd name="T34" fmla="*/ 9 w 27"/>
                  <a:gd name="T35" fmla="*/ 2 h 36"/>
                  <a:gd name="T36" fmla="*/ 17 w 27"/>
                  <a:gd name="T37" fmla="*/ 2 h 36"/>
                  <a:gd name="T38" fmla="*/ 17 w 27"/>
                  <a:gd name="T39" fmla="*/ 3 h 36"/>
                  <a:gd name="T40" fmla="*/ 12 w 27"/>
                  <a:gd name="T41" fmla="*/ 4 h 36"/>
                  <a:gd name="T42" fmla="*/ 17 w 27"/>
                  <a:gd name="T43" fmla="*/ 5 h 36"/>
                  <a:gd name="T44" fmla="*/ 17 w 27"/>
                  <a:gd name="T45" fmla="*/ 6 h 36"/>
                  <a:gd name="T46" fmla="*/ 12 w 27"/>
                  <a:gd name="T47" fmla="*/ 6 h 36"/>
                  <a:gd name="T48" fmla="*/ 11 w 27"/>
                  <a:gd name="T49" fmla="*/ 6 h 36"/>
                  <a:gd name="T50" fmla="*/ 11 w 27"/>
                  <a:gd name="T51" fmla="*/ 5 h 36"/>
                  <a:gd name="T52" fmla="*/ 12 w 27"/>
                  <a:gd name="T53" fmla="*/ 5 h 36"/>
                  <a:gd name="T54" fmla="*/ 17 w 27"/>
                  <a:gd name="T55" fmla="*/ 5 h 36"/>
                  <a:gd name="T56" fmla="*/ 26 w 27"/>
                  <a:gd name="T57" fmla="*/ 32 h 36"/>
                  <a:gd name="T58" fmla="*/ 2 w 27"/>
                  <a:gd name="T59" fmla="*/ 32 h 36"/>
                  <a:gd name="T60" fmla="*/ 2 w 27"/>
                  <a:gd name="T61" fmla="*/ 18 h 36"/>
                  <a:gd name="T62" fmla="*/ 2 w 27"/>
                  <a:gd name="T63" fmla="*/ 18 h 36"/>
                  <a:gd name="T64" fmla="*/ 17 w 27"/>
                  <a:gd name="T65" fmla="*/ 7 h 36"/>
                  <a:gd name="T66" fmla="*/ 25 w 27"/>
                  <a:gd name="T67" fmla="*/ 18 h 36"/>
                  <a:gd name="T68" fmla="*/ 26 w 27"/>
                  <a:gd name="T69" fmla="*/ 21 h 36"/>
                  <a:gd name="T70" fmla="*/ 26 w 27"/>
                  <a:gd name="T71" fmla="*/ 32 h 36"/>
                  <a:gd name="T72" fmla="*/ 14 w 27"/>
                  <a:gd name="T73" fmla="*/ 14 h 36"/>
                  <a:gd name="T74" fmla="*/ 17 w 27"/>
                  <a:gd name="T75" fmla="*/ 17 h 36"/>
                  <a:gd name="T76" fmla="*/ 18 w 27"/>
                  <a:gd name="T77" fmla="*/ 18 h 36"/>
                  <a:gd name="T78" fmla="*/ 18 w 27"/>
                  <a:gd name="T79" fmla="*/ 14 h 36"/>
                  <a:gd name="T80" fmla="*/ 14 w 27"/>
                  <a:gd name="T81" fmla="*/ 11 h 36"/>
                  <a:gd name="T82" fmla="*/ 13 w 27"/>
                  <a:gd name="T83" fmla="*/ 12 h 36"/>
                  <a:gd name="T84" fmla="*/ 10 w 27"/>
                  <a:gd name="T85" fmla="*/ 14 h 36"/>
                  <a:gd name="T86" fmla="*/ 10 w 27"/>
                  <a:gd name="T87" fmla="*/ 19 h 36"/>
                  <a:gd name="T88" fmla="*/ 13 w 27"/>
                  <a:gd name="T89" fmla="*/ 27 h 36"/>
                  <a:gd name="T90" fmla="*/ 10 w 27"/>
                  <a:gd name="T91" fmla="*/ 23 h 36"/>
                  <a:gd name="T92" fmla="*/ 9 w 27"/>
                  <a:gd name="T93" fmla="*/ 27 h 36"/>
                  <a:gd name="T94" fmla="*/ 13 w 27"/>
                  <a:gd name="T95" fmla="*/ 29 h 36"/>
                  <a:gd name="T96" fmla="*/ 14 w 27"/>
                  <a:gd name="T97" fmla="*/ 30 h 36"/>
                  <a:gd name="T98" fmla="*/ 18 w 27"/>
                  <a:gd name="T99" fmla="*/ 28 h 36"/>
                  <a:gd name="T100" fmla="*/ 18 w 27"/>
                  <a:gd name="T101" fmla="*/ 22 h 36"/>
                  <a:gd name="T102" fmla="*/ 13 w 27"/>
                  <a:gd name="T103" fmla="*/ 18 h 36"/>
                  <a:gd name="T104" fmla="*/ 12 w 27"/>
                  <a:gd name="T105" fmla="*/ 14 h 36"/>
                  <a:gd name="T106" fmla="*/ 13 w 27"/>
                  <a:gd name="T107" fmla="*/ 18 h 36"/>
                  <a:gd name="T108" fmla="*/ 14 w 27"/>
                  <a:gd name="T109" fmla="*/ 27 h 36"/>
                  <a:gd name="T110" fmla="*/ 16 w 27"/>
                  <a:gd name="T111" fmla="*/ 24 h 36"/>
                  <a:gd name="T112" fmla="*/ 16 w 27"/>
                  <a:gd name="T113" fmla="*/ 2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7" h="36">
                    <a:moveTo>
                      <a:pt x="27" y="27"/>
                    </a:moveTo>
                    <a:cubicBezTo>
                      <a:pt x="27" y="23"/>
                      <a:pt x="26" y="18"/>
                      <a:pt x="26" y="18"/>
                    </a:cubicBezTo>
                    <a:cubicBezTo>
                      <a:pt x="26" y="12"/>
                      <a:pt x="22" y="8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7" y="4"/>
                      <a:pt x="17" y="4"/>
                      <a:pt x="18" y="3"/>
                    </a:cubicBezTo>
                    <a:cubicBezTo>
                      <a:pt x="18" y="3"/>
                      <a:pt x="19" y="3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9" y="2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5" y="1"/>
                      <a:pt x="12" y="0"/>
                      <a:pt x="11" y="0"/>
                    </a:cubicBezTo>
                    <a:cubicBezTo>
                      <a:pt x="10" y="0"/>
                      <a:pt x="9" y="1"/>
                      <a:pt x="9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3"/>
                    </a:cubicBezTo>
                    <a:cubicBezTo>
                      <a:pt x="10" y="4"/>
                      <a:pt x="11" y="4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6" y="8"/>
                      <a:pt x="2" y="12"/>
                      <a:pt x="2" y="18"/>
                    </a:cubicBezTo>
                    <a:cubicBezTo>
                      <a:pt x="1" y="18"/>
                      <a:pt x="0" y="23"/>
                      <a:pt x="0" y="27"/>
                    </a:cubicBezTo>
                    <a:cubicBezTo>
                      <a:pt x="0" y="29"/>
                      <a:pt x="1" y="31"/>
                      <a:pt x="2" y="33"/>
                    </a:cubicBezTo>
                    <a:cubicBezTo>
                      <a:pt x="4" y="35"/>
                      <a:pt x="9" y="36"/>
                      <a:pt x="14" y="36"/>
                    </a:cubicBezTo>
                    <a:cubicBezTo>
                      <a:pt x="19" y="36"/>
                      <a:pt x="24" y="35"/>
                      <a:pt x="26" y="33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7" y="31"/>
                      <a:pt x="27" y="29"/>
                      <a:pt x="27" y="27"/>
                    </a:cubicBezTo>
                    <a:close/>
                    <a:moveTo>
                      <a:pt x="11" y="3"/>
                    </a:moveTo>
                    <a:cubicBezTo>
                      <a:pt x="10" y="3"/>
                      <a:pt x="10" y="3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0" y="1"/>
                      <a:pt x="10" y="1"/>
                      <a:pt x="11" y="1"/>
                    </a:cubicBezTo>
                    <a:cubicBezTo>
                      <a:pt x="12" y="1"/>
                      <a:pt x="15" y="2"/>
                      <a:pt x="17" y="2"/>
                    </a:cubicBezTo>
                    <a:cubicBezTo>
                      <a:pt x="17" y="2"/>
                      <a:pt x="17" y="2"/>
                      <a:pt x="18" y="2"/>
                    </a:cubicBezTo>
                    <a:cubicBezTo>
                      <a:pt x="17" y="2"/>
                      <a:pt x="17" y="3"/>
                      <a:pt x="17" y="3"/>
                    </a:cubicBezTo>
                    <a:cubicBezTo>
                      <a:pt x="17" y="3"/>
                      <a:pt x="16" y="4"/>
                      <a:pt x="16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1" y="4"/>
                      <a:pt x="11" y="4"/>
                      <a:pt x="11" y="3"/>
                    </a:cubicBezTo>
                    <a:close/>
                    <a:moveTo>
                      <a:pt x="17" y="5"/>
                    </a:moveTo>
                    <a:cubicBezTo>
                      <a:pt x="17" y="6"/>
                      <a:pt x="17" y="6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6"/>
                      <a:pt x="16" y="6"/>
                      <a:pt x="16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2" y="5"/>
                      <a:pt x="12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7" y="5"/>
                    </a:cubicBezTo>
                    <a:cubicBezTo>
                      <a:pt x="17" y="5"/>
                      <a:pt x="17" y="5"/>
                      <a:pt x="17" y="5"/>
                    </a:cubicBezTo>
                    <a:close/>
                    <a:moveTo>
                      <a:pt x="26" y="32"/>
                    </a:moveTo>
                    <a:cubicBezTo>
                      <a:pt x="24" y="34"/>
                      <a:pt x="19" y="35"/>
                      <a:pt x="14" y="35"/>
                    </a:cubicBezTo>
                    <a:cubicBezTo>
                      <a:pt x="9" y="35"/>
                      <a:pt x="4" y="34"/>
                      <a:pt x="2" y="32"/>
                    </a:cubicBezTo>
                    <a:cubicBezTo>
                      <a:pt x="2" y="31"/>
                      <a:pt x="1" y="29"/>
                      <a:pt x="1" y="27"/>
                    </a:cubicBezTo>
                    <a:cubicBezTo>
                      <a:pt x="1" y="23"/>
                      <a:pt x="2" y="18"/>
                      <a:pt x="2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3"/>
                      <a:pt x="6" y="9"/>
                      <a:pt x="11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22" y="9"/>
                      <a:pt x="25" y="13"/>
                      <a:pt x="25" y="18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8"/>
                      <a:pt x="26" y="19"/>
                      <a:pt x="26" y="21"/>
                    </a:cubicBezTo>
                    <a:cubicBezTo>
                      <a:pt x="26" y="23"/>
                      <a:pt x="27" y="25"/>
                      <a:pt x="27" y="27"/>
                    </a:cubicBezTo>
                    <a:cubicBezTo>
                      <a:pt x="27" y="29"/>
                      <a:pt x="26" y="31"/>
                      <a:pt x="26" y="32"/>
                    </a:cubicBezTo>
                    <a:close/>
                    <a:moveTo>
                      <a:pt x="14" y="19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5" y="14"/>
                      <a:pt x="16" y="14"/>
                      <a:pt x="16" y="15"/>
                    </a:cubicBezTo>
                    <a:cubicBezTo>
                      <a:pt x="17" y="15"/>
                      <a:pt x="17" y="16"/>
                      <a:pt x="17" y="17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7" y="13"/>
                      <a:pt x="16" y="13"/>
                      <a:pt x="14" y="13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2" y="13"/>
                      <a:pt x="11" y="13"/>
                      <a:pt x="10" y="14"/>
                    </a:cubicBezTo>
                    <a:cubicBezTo>
                      <a:pt x="9" y="15"/>
                      <a:pt x="9" y="16"/>
                      <a:pt x="9" y="17"/>
                    </a:cubicBezTo>
                    <a:cubicBezTo>
                      <a:pt x="9" y="18"/>
                      <a:pt x="9" y="19"/>
                      <a:pt x="10" y="19"/>
                    </a:cubicBezTo>
                    <a:cubicBezTo>
                      <a:pt x="10" y="20"/>
                      <a:pt x="12" y="21"/>
                      <a:pt x="13" y="22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1" y="27"/>
                      <a:pt x="11" y="26"/>
                      <a:pt x="10" y="24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10" y="28"/>
                      <a:pt x="11" y="29"/>
                      <a:pt x="13" y="29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29"/>
                      <a:pt x="14" y="29"/>
                      <a:pt x="14" y="29"/>
                    </a:cubicBezTo>
                    <a:cubicBezTo>
                      <a:pt x="16" y="29"/>
                      <a:pt x="17" y="28"/>
                      <a:pt x="18" y="28"/>
                    </a:cubicBezTo>
                    <a:cubicBezTo>
                      <a:pt x="19" y="27"/>
                      <a:pt x="19" y="26"/>
                      <a:pt x="19" y="25"/>
                    </a:cubicBezTo>
                    <a:cubicBezTo>
                      <a:pt x="19" y="24"/>
                      <a:pt x="19" y="23"/>
                      <a:pt x="18" y="22"/>
                    </a:cubicBezTo>
                    <a:cubicBezTo>
                      <a:pt x="18" y="21"/>
                      <a:pt x="16" y="20"/>
                      <a:pt x="14" y="19"/>
                    </a:cubicBezTo>
                    <a:close/>
                    <a:moveTo>
                      <a:pt x="13" y="18"/>
                    </a:moveTo>
                    <a:cubicBezTo>
                      <a:pt x="12" y="17"/>
                      <a:pt x="11" y="16"/>
                      <a:pt x="11" y="15"/>
                    </a:cubicBezTo>
                    <a:cubicBezTo>
                      <a:pt x="11" y="15"/>
                      <a:pt x="12" y="15"/>
                      <a:pt x="12" y="14"/>
                    </a:cubicBezTo>
                    <a:cubicBezTo>
                      <a:pt x="12" y="14"/>
                      <a:pt x="13" y="14"/>
                      <a:pt x="13" y="14"/>
                    </a:cubicBezTo>
                    <a:lnTo>
                      <a:pt x="13" y="18"/>
                    </a:lnTo>
                    <a:close/>
                    <a:moveTo>
                      <a:pt x="16" y="27"/>
                    </a:moveTo>
                    <a:cubicBezTo>
                      <a:pt x="15" y="27"/>
                      <a:pt x="15" y="27"/>
                      <a:pt x="14" y="27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5" y="23"/>
                      <a:pt x="16" y="24"/>
                      <a:pt x="16" y="24"/>
                    </a:cubicBezTo>
                    <a:cubicBezTo>
                      <a:pt x="16" y="25"/>
                      <a:pt x="17" y="25"/>
                      <a:pt x="17" y="26"/>
                    </a:cubicBezTo>
                    <a:cubicBezTo>
                      <a:pt x="16" y="26"/>
                      <a:pt x="16" y="27"/>
                      <a:pt x="16" y="27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98"/>
              <p:cNvSpPr>
                <a:spLocks noEditPoints="1"/>
              </p:cNvSpPr>
              <p:nvPr/>
            </p:nvSpPr>
            <p:spPr bwMode="auto">
              <a:xfrm>
                <a:off x="5881849" y="1537864"/>
                <a:ext cx="247650" cy="338137"/>
              </a:xfrm>
              <a:custGeom>
                <a:avLst/>
                <a:gdLst>
                  <a:gd name="T0" fmla="*/ 22 w 22"/>
                  <a:gd name="T1" fmla="*/ 10 h 30"/>
                  <a:gd name="T2" fmla="*/ 21 w 22"/>
                  <a:gd name="T3" fmla="*/ 8 h 30"/>
                  <a:gd name="T4" fmla="*/ 14 w 22"/>
                  <a:gd name="T5" fmla="*/ 1 h 30"/>
                  <a:gd name="T6" fmla="*/ 13 w 22"/>
                  <a:gd name="T7" fmla="*/ 1 h 30"/>
                  <a:gd name="T8" fmla="*/ 12 w 22"/>
                  <a:gd name="T9" fmla="*/ 1 h 30"/>
                  <a:gd name="T10" fmla="*/ 12 w 22"/>
                  <a:gd name="T11" fmla="*/ 0 h 30"/>
                  <a:gd name="T12" fmla="*/ 3 w 22"/>
                  <a:gd name="T13" fmla="*/ 0 h 30"/>
                  <a:gd name="T14" fmla="*/ 0 w 22"/>
                  <a:gd name="T15" fmla="*/ 4 h 30"/>
                  <a:gd name="T16" fmla="*/ 0 w 22"/>
                  <a:gd name="T17" fmla="*/ 13 h 30"/>
                  <a:gd name="T18" fmla="*/ 1 w 22"/>
                  <a:gd name="T19" fmla="*/ 11 h 30"/>
                  <a:gd name="T20" fmla="*/ 2 w 22"/>
                  <a:gd name="T21" fmla="*/ 11 h 30"/>
                  <a:gd name="T22" fmla="*/ 2 w 22"/>
                  <a:gd name="T23" fmla="*/ 4 h 30"/>
                  <a:gd name="T24" fmla="*/ 3 w 22"/>
                  <a:gd name="T25" fmla="*/ 3 h 30"/>
                  <a:gd name="T26" fmla="*/ 11 w 22"/>
                  <a:gd name="T27" fmla="*/ 3 h 30"/>
                  <a:gd name="T28" fmla="*/ 11 w 22"/>
                  <a:gd name="T29" fmla="*/ 7 h 30"/>
                  <a:gd name="T30" fmla="*/ 15 w 22"/>
                  <a:gd name="T31" fmla="*/ 11 h 30"/>
                  <a:gd name="T32" fmla="*/ 19 w 22"/>
                  <a:gd name="T33" fmla="*/ 11 h 30"/>
                  <a:gd name="T34" fmla="*/ 19 w 22"/>
                  <a:gd name="T35" fmla="*/ 27 h 30"/>
                  <a:gd name="T36" fmla="*/ 18 w 22"/>
                  <a:gd name="T37" fmla="*/ 28 h 30"/>
                  <a:gd name="T38" fmla="*/ 3 w 22"/>
                  <a:gd name="T39" fmla="*/ 28 h 30"/>
                  <a:gd name="T40" fmla="*/ 2 w 22"/>
                  <a:gd name="T41" fmla="*/ 27 h 30"/>
                  <a:gd name="T42" fmla="*/ 2 w 22"/>
                  <a:gd name="T43" fmla="*/ 25 h 30"/>
                  <a:gd name="T44" fmla="*/ 1 w 22"/>
                  <a:gd name="T45" fmla="*/ 26 h 30"/>
                  <a:gd name="T46" fmla="*/ 0 w 22"/>
                  <a:gd name="T47" fmla="*/ 27 h 30"/>
                  <a:gd name="T48" fmla="*/ 3 w 22"/>
                  <a:gd name="T49" fmla="*/ 30 h 30"/>
                  <a:gd name="T50" fmla="*/ 18 w 22"/>
                  <a:gd name="T51" fmla="*/ 30 h 30"/>
                  <a:gd name="T52" fmla="*/ 22 w 22"/>
                  <a:gd name="T53" fmla="*/ 27 h 30"/>
                  <a:gd name="T54" fmla="*/ 22 w 22"/>
                  <a:gd name="T55" fmla="*/ 10 h 30"/>
                  <a:gd name="T56" fmla="*/ 13 w 22"/>
                  <a:gd name="T57" fmla="*/ 7 h 30"/>
                  <a:gd name="T58" fmla="*/ 13 w 22"/>
                  <a:gd name="T59" fmla="*/ 5 h 30"/>
                  <a:gd name="T60" fmla="*/ 13 w 22"/>
                  <a:gd name="T61" fmla="*/ 4 h 30"/>
                  <a:gd name="T62" fmla="*/ 18 w 22"/>
                  <a:gd name="T63" fmla="*/ 9 h 30"/>
                  <a:gd name="T64" fmla="*/ 17 w 22"/>
                  <a:gd name="T65" fmla="*/ 9 h 30"/>
                  <a:gd name="T66" fmla="*/ 15 w 22"/>
                  <a:gd name="T67" fmla="*/ 9 h 30"/>
                  <a:gd name="T68" fmla="*/ 13 w 22"/>
                  <a:gd name="T69" fmla="*/ 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" h="30">
                    <a:moveTo>
                      <a:pt x="22" y="10"/>
                    </a:moveTo>
                    <a:cubicBezTo>
                      <a:pt x="21" y="9"/>
                      <a:pt x="21" y="8"/>
                      <a:pt x="21" y="8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3" y="1"/>
                      <a:pt x="13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0" y="12"/>
                      <a:pt x="1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2" y="3"/>
                      <a:pt x="3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9"/>
                      <a:pt x="13" y="11"/>
                      <a:pt x="15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19" y="27"/>
                      <a:pt x="19" y="28"/>
                      <a:pt x="18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2" y="28"/>
                      <a:pt x="2" y="27"/>
                      <a:pt x="2" y="27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1" y="30"/>
                      <a:pt x="3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20" y="30"/>
                      <a:pt x="22" y="28"/>
                      <a:pt x="22" y="27"/>
                    </a:cubicBezTo>
                    <a:cubicBezTo>
                      <a:pt x="22" y="10"/>
                      <a:pt x="22" y="10"/>
                      <a:pt x="22" y="10"/>
                    </a:cubicBezTo>
                    <a:close/>
                    <a:moveTo>
                      <a:pt x="13" y="7"/>
                    </a:moveTo>
                    <a:cubicBezTo>
                      <a:pt x="13" y="5"/>
                      <a:pt x="13" y="5"/>
                      <a:pt x="13" y="5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9"/>
                      <a:pt x="13" y="8"/>
                      <a:pt x="13" y="7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99"/>
              <p:cNvSpPr/>
              <p:nvPr/>
            </p:nvSpPr>
            <p:spPr bwMode="auto">
              <a:xfrm>
                <a:off x="6050124" y="1729952"/>
                <a:ext cx="46038" cy="22225"/>
              </a:xfrm>
              <a:custGeom>
                <a:avLst/>
                <a:gdLst>
                  <a:gd name="T0" fmla="*/ 0 w 4"/>
                  <a:gd name="T1" fmla="*/ 1 h 2"/>
                  <a:gd name="T2" fmla="*/ 0 w 4"/>
                  <a:gd name="T3" fmla="*/ 2 h 2"/>
                  <a:gd name="T4" fmla="*/ 3 w 4"/>
                  <a:gd name="T5" fmla="*/ 2 h 2"/>
                  <a:gd name="T6" fmla="*/ 4 w 4"/>
                  <a:gd name="T7" fmla="*/ 1 h 2"/>
                  <a:gd name="T8" fmla="*/ 3 w 4"/>
                  <a:gd name="T9" fmla="*/ 0 h 2"/>
                  <a:gd name="T10" fmla="*/ 0 w 4"/>
                  <a:gd name="T11" fmla="*/ 0 h 2"/>
                  <a:gd name="T12" fmla="*/ 0 w 4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100"/>
              <p:cNvSpPr/>
              <p:nvPr/>
            </p:nvSpPr>
            <p:spPr bwMode="auto">
              <a:xfrm>
                <a:off x="6027899" y="1785514"/>
                <a:ext cx="68263" cy="22225"/>
              </a:xfrm>
              <a:custGeom>
                <a:avLst/>
                <a:gdLst>
                  <a:gd name="T0" fmla="*/ 5 w 6"/>
                  <a:gd name="T1" fmla="*/ 2 h 2"/>
                  <a:gd name="T2" fmla="*/ 6 w 6"/>
                  <a:gd name="T3" fmla="*/ 1 h 2"/>
                  <a:gd name="T4" fmla="*/ 5 w 6"/>
                  <a:gd name="T5" fmla="*/ 0 h 2"/>
                  <a:gd name="T6" fmla="*/ 1 w 6"/>
                  <a:gd name="T7" fmla="*/ 0 h 2"/>
                  <a:gd name="T8" fmla="*/ 0 w 6"/>
                  <a:gd name="T9" fmla="*/ 2 h 2"/>
                  <a:gd name="T10" fmla="*/ 5 w 6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2">
                    <a:moveTo>
                      <a:pt x="5" y="2"/>
                    </a:moveTo>
                    <a:cubicBezTo>
                      <a:pt x="5" y="2"/>
                      <a:pt x="6" y="1"/>
                      <a:pt x="6" y="1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101"/>
              <p:cNvSpPr>
                <a:spLocks noEditPoints="1"/>
              </p:cNvSpPr>
              <p:nvPr/>
            </p:nvSpPr>
            <p:spPr bwMode="auto">
              <a:xfrm>
                <a:off x="5723099" y="1650577"/>
                <a:ext cx="327025" cy="258762"/>
              </a:xfrm>
              <a:custGeom>
                <a:avLst/>
                <a:gdLst>
                  <a:gd name="T0" fmla="*/ 29 w 29"/>
                  <a:gd name="T1" fmla="*/ 7 h 23"/>
                  <a:gd name="T2" fmla="*/ 22 w 29"/>
                  <a:gd name="T3" fmla="*/ 0 h 23"/>
                  <a:gd name="T4" fmla="*/ 20 w 29"/>
                  <a:gd name="T5" fmla="*/ 0 h 23"/>
                  <a:gd name="T6" fmla="*/ 20 w 29"/>
                  <a:gd name="T7" fmla="*/ 0 h 23"/>
                  <a:gd name="T8" fmla="*/ 20 w 29"/>
                  <a:gd name="T9" fmla="*/ 0 h 23"/>
                  <a:gd name="T10" fmla="*/ 16 w 29"/>
                  <a:gd name="T11" fmla="*/ 1 h 23"/>
                  <a:gd name="T12" fmla="*/ 15 w 29"/>
                  <a:gd name="T13" fmla="*/ 2 h 23"/>
                  <a:gd name="T14" fmla="*/ 14 w 29"/>
                  <a:gd name="T15" fmla="*/ 3 h 23"/>
                  <a:gd name="T16" fmla="*/ 12 w 29"/>
                  <a:gd name="T17" fmla="*/ 6 h 23"/>
                  <a:gd name="T18" fmla="*/ 12 w 29"/>
                  <a:gd name="T19" fmla="*/ 8 h 23"/>
                  <a:gd name="T20" fmla="*/ 13 w 29"/>
                  <a:gd name="T21" fmla="*/ 10 h 23"/>
                  <a:gd name="T22" fmla="*/ 13 w 29"/>
                  <a:gd name="T23" fmla="*/ 10 h 23"/>
                  <a:gd name="T24" fmla="*/ 1 w 29"/>
                  <a:gd name="T25" fmla="*/ 18 h 23"/>
                  <a:gd name="T26" fmla="*/ 0 w 29"/>
                  <a:gd name="T27" fmla="*/ 20 h 23"/>
                  <a:gd name="T28" fmla="*/ 0 w 29"/>
                  <a:gd name="T29" fmla="*/ 20 h 23"/>
                  <a:gd name="T30" fmla="*/ 0 w 29"/>
                  <a:gd name="T31" fmla="*/ 20 h 23"/>
                  <a:gd name="T32" fmla="*/ 1 w 29"/>
                  <a:gd name="T33" fmla="*/ 22 h 23"/>
                  <a:gd name="T34" fmla="*/ 1 w 29"/>
                  <a:gd name="T35" fmla="*/ 22 h 23"/>
                  <a:gd name="T36" fmla="*/ 3 w 29"/>
                  <a:gd name="T37" fmla="*/ 23 h 23"/>
                  <a:gd name="T38" fmla="*/ 3 w 29"/>
                  <a:gd name="T39" fmla="*/ 23 h 23"/>
                  <a:gd name="T40" fmla="*/ 3 w 29"/>
                  <a:gd name="T41" fmla="*/ 23 h 23"/>
                  <a:gd name="T42" fmla="*/ 5 w 29"/>
                  <a:gd name="T43" fmla="*/ 23 h 23"/>
                  <a:gd name="T44" fmla="*/ 5 w 29"/>
                  <a:gd name="T45" fmla="*/ 22 h 23"/>
                  <a:gd name="T46" fmla="*/ 5 w 29"/>
                  <a:gd name="T47" fmla="*/ 22 h 23"/>
                  <a:gd name="T48" fmla="*/ 14 w 29"/>
                  <a:gd name="T49" fmla="*/ 16 h 23"/>
                  <a:gd name="T50" fmla="*/ 15 w 29"/>
                  <a:gd name="T51" fmla="*/ 15 h 23"/>
                  <a:gd name="T52" fmla="*/ 16 w 29"/>
                  <a:gd name="T53" fmla="*/ 15 h 23"/>
                  <a:gd name="T54" fmla="*/ 16 w 29"/>
                  <a:gd name="T55" fmla="*/ 15 h 23"/>
                  <a:gd name="T56" fmla="*/ 16 w 29"/>
                  <a:gd name="T57" fmla="*/ 15 h 23"/>
                  <a:gd name="T58" fmla="*/ 19 w 29"/>
                  <a:gd name="T59" fmla="*/ 16 h 23"/>
                  <a:gd name="T60" fmla="*/ 20 w 29"/>
                  <a:gd name="T61" fmla="*/ 16 h 23"/>
                  <a:gd name="T62" fmla="*/ 20 w 29"/>
                  <a:gd name="T63" fmla="*/ 16 h 23"/>
                  <a:gd name="T64" fmla="*/ 26 w 29"/>
                  <a:gd name="T65" fmla="*/ 14 h 23"/>
                  <a:gd name="T66" fmla="*/ 28 w 29"/>
                  <a:gd name="T67" fmla="*/ 12 h 23"/>
                  <a:gd name="T68" fmla="*/ 28 w 29"/>
                  <a:gd name="T69" fmla="*/ 10 h 23"/>
                  <a:gd name="T70" fmla="*/ 28 w 29"/>
                  <a:gd name="T71" fmla="*/ 10 h 23"/>
                  <a:gd name="T72" fmla="*/ 28 w 29"/>
                  <a:gd name="T73" fmla="*/ 9 h 23"/>
                  <a:gd name="T74" fmla="*/ 29 w 29"/>
                  <a:gd name="T75" fmla="*/ 8 h 23"/>
                  <a:gd name="T76" fmla="*/ 29 w 29"/>
                  <a:gd name="T77" fmla="*/ 8 h 23"/>
                  <a:gd name="T78" fmla="*/ 29 w 29"/>
                  <a:gd name="T79" fmla="*/ 7 h 23"/>
                  <a:gd name="T80" fmla="*/ 9 w 29"/>
                  <a:gd name="T81" fmla="*/ 18 h 23"/>
                  <a:gd name="T82" fmla="*/ 5 w 29"/>
                  <a:gd name="T83" fmla="*/ 21 h 23"/>
                  <a:gd name="T84" fmla="*/ 4 w 29"/>
                  <a:gd name="T85" fmla="*/ 22 h 23"/>
                  <a:gd name="T86" fmla="*/ 2 w 29"/>
                  <a:gd name="T87" fmla="*/ 21 h 23"/>
                  <a:gd name="T88" fmla="*/ 2 w 29"/>
                  <a:gd name="T89" fmla="*/ 20 h 23"/>
                  <a:gd name="T90" fmla="*/ 3 w 29"/>
                  <a:gd name="T91" fmla="*/ 19 h 23"/>
                  <a:gd name="T92" fmla="*/ 7 w 29"/>
                  <a:gd name="T93" fmla="*/ 16 h 23"/>
                  <a:gd name="T94" fmla="*/ 8 w 29"/>
                  <a:gd name="T95" fmla="*/ 15 h 23"/>
                  <a:gd name="T96" fmla="*/ 9 w 29"/>
                  <a:gd name="T97" fmla="*/ 16 h 23"/>
                  <a:gd name="T98" fmla="*/ 10 w 29"/>
                  <a:gd name="T99" fmla="*/ 17 h 23"/>
                  <a:gd name="T100" fmla="*/ 9 w 29"/>
                  <a:gd name="T101" fmla="*/ 18 h 23"/>
                  <a:gd name="T102" fmla="*/ 24 w 29"/>
                  <a:gd name="T103" fmla="*/ 12 h 23"/>
                  <a:gd name="T104" fmla="*/ 21 w 29"/>
                  <a:gd name="T105" fmla="*/ 13 h 23"/>
                  <a:gd name="T106" fmla="*/ 21 w 29"/>
                  <a:gd name="T107" fmla="*/ 13 h 23"/>
                  <a:gd name="T108" fmla="*/ 16 w 29"/>
                  <a:gd name="T109" fmla="*/ 10 h 23"/>
                  <a:gd name="T110" fmla="*/ 15 w 29"/>
                  <a:gd name="T111" fmla="*/ 8 h 23"/>
                  <a:gd name="T112" fmla="*/ 16 w 29"/>
                  <a:gd name="T113" fmla="*/ 5 h 23"/>
                  <a:gd name="T114" fmla="*/ 21 w 29"/>
                  <a:gd name="T115" fmla="*/ 2 h 23"/>
                  <a:gd name="T116" fmla="*/ 26 w 29"/>
                  <a:gd name="T117" fmla="*/ 7 h 23"/>
                  <a:gd name="T118" fmla="*/ 26 w 29"/>
                  <a:gd name="T119" fmla="*/ 8 h 23"/>
                  <a:gd name="T120" fmla="*/ 26 w 29"/>
                  <a:gd name="T121" fmla="*/ 9 h 23"/>
                  <a:gd name="T122" fmla="*/ 24 w 29"/>
                  <a:gd name="T12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9" h="23">
                    <a:moveTo>
                      <a:pt x="29" y="7"/>
                    </a:moveTo>
                    <a:cubicBezTo>
                      <a:pt x="28" y="4"/>
                      <a:pt x="26" y="1"/>
                      <a:pt x="22" y="0"/>
                    </a:cubicBezTo>
                    <a:cubicBezTo>
                      <a:pt x="22" y="0"/>
                      <a:pt x="21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9" y="0"/>
                      <a:pt x="17" y="0"/>
                      <a:pt x="16" y="1"/>
                    </a:cubicBezTo>
                    <a:cubicBezTo>
                      <a:pt x="15" y="1"/>
                      <a:pt x="15" y="2"/>
                      <a:pt x="15" y="2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3" y="4"/>
                      <a:pt x="13" y="5"/>
                      <a:pt x="12" y="6"/>
                    </a:cubicBezTo>
                    <a:cubicBezTo>
                      <a:pt x="12" y="7"/>
                      <a:pt x="12" y="7"/>
                      <a:pt x="12" y="8"/>
                    </a:cubicBezTo>
                    <a:cubicBezTo>
                      <a:pt x="12" y="9"/>
                      <a:pt x="12" y="9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9"/>
                      <a:pt x="0" y="19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0" y="21"/>
                      <a:pt x="1" y="22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3"/>
                      <a:pt x="2" y="23"/>
                      <a:pt x="3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4" y="23"/>
                      <a:pt x="4" y="23"/>
                      <a:pt x="5" y="23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7" y="15"/>
                      <a:pt x="18" y="16"/>
                      <a:pt x="19" y="16"/>
                    </a:cubicBezTo>
                    <a:cubicBezTo>
                      <a:pt x="19" y="16"/>
                      <a:pt x="20" y="16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3" y="16"/>
                      <a:pt x="25" y="15"/>
                      <a:pt x="26" y="14"/>
                    </a:cubicBezTo>
                    <a:cubicBezTo>
                      <a:pt x="27" y="13"/>
                      <a:pt x="27" y="12"/>
                      <a:pt x="28" y="12"/>
                    </a:cubicBezTo>
                    <a:cubicBezTo>
                      <a:pt x="28" y="11"/>
                      <a:pt x="28" y="10"/>
                      <a:pt x="28" y="10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0"/>
                      <a:pt x="28" y="9"/>
                      <a:pt x="28" y="9"/>
                    </a:cubicBezTo>
                    <a:cubicBezTo>
                      <a:pt x="29" y="9"/>
                      <a:pt x="29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9" y="7"/>
                      <a:pt x="29" y="7"/>
                    </a:cubicBezTo>
                    <a:close/>
                    <a:moveTo>
                      <a:pt x="9" y="18"/>
                    </a:moveTo>
                    <a:cubicBezTo>
                      <a:pt x="5" y="21"/>
                      <a:pt x="5" y="21"/>
                      <a:pt x="5" y="21"/>
                    </a:cubicBezTo>
                    <a:cubicBezTo>
                      <a:pt x="4" y="21"/>
                      <a:pt x="4" y="22"/>
                      <a:pt x="4" y="22"/>
                    </a:cubicBezTo>
                    <a:cubicBezTo>
                      <a:pt x="3" y="22"/>
                      <a:pt x="3" y="21"/>
                      <a:pt x="2" y="21"/>
                    </a:cubicBezTo>
                    <a:cubicBezTo>
                      <a:pt x="2" y="21"/>
                      <a:pt x="2" y="20"/>
                      <a:pt x="2" y="20"/>
                    </a:cubicBezTo>
                    <a:cubicBezTo>
                      <a:pt x="2" y="19"/>
                      <a:pt x="2" y="19"/>
                      <a:pt x="3" y="19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5"/>
                      <a:pt x="8" y="15"/>
                      <a:pt x="8" y="15"/>
                    </a:cubicBezTo>
                    <a:cubicBezTo>
                      <a:pt x="9" y="15"/>
                      <a:pt x="9" y="16"/>
                      <a:pt x="9" y="16"/>
                    </a:cubicBezTo>
                    <a:cubicBezTo>
                      <a:pt x="10" y="16"/>
                      <a:pt x="10" y="17"/>
                      <a:pt x="10" y="17"/>
                    </a:cubicBezTo>
                    <a:cubicBezTo>
                      <a:pt x="10" y="18"/>
                      <a:pt x="9" y="18"/>
                      <a:pt x="9" y="18"/>
                    </a:cubicBezTo>
                    <a:close/>
                    <a:moveTo>
                      <a:pt x="24" y="12"/>
                    </a:moveTo>
                    <a:cubicBezTo>
                      <a:pt x="24" y="12"/>
                      <a:pt x="22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18" y="13"/>
                      <a:pt x="17" y="12"/>
                      <a:pt x="16" y="10"/>
                    </a:cubicBezTo>
                    <a:cubicBezTo>
                      <a:pt x="15" y="9"/>
                      <a:pt x="15" y="9"/>
                      <a:pt x="15" y="8"/>
                    </a:cubicBezTo>
                    <a:cubicBezTo>
                      <a:pt x="15" y="7"/>
                      <a:pt x="15" y="6"/>
                      <a:pt x="16" y="5"/>
                    </a:cubicBezTo>
                    <a:cubicBezTo>
                      <a:pt x="17" y="3"/>
                      <a:pt x="18" y="2"/>
                      <a:pt x="21" y="2"/>
                    </a:cubicBezTo>
                    <a:cubicBezTo>
                      <a:pt x="23" y="2"/>
                      <a:pt x="26" y="4"/>
                      <a:pt x="26" y="7"/>
                    </a:cubicBezTo>
                    <a:cubicBezTo>
                      <a:pt x="26" y="7"/>
                      <a:pt x="26" y="7"/>
                      <a:pt x="26" y="8"/>
                    </a:cubicBezTo>
                    <a:cubicBezTo>
                      <a:pt x="26" y="8"/>
                      <a:pt x="26" y="9"/>
                      <a:pt x="26" y="9"/>
                    </a:cubicBezTo>
                    <a:cubicBezTo>
                      <a:pt x="25" y="10"/>
                      <a:pt x="25" y="11"/>
                      <a:pt x="24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102"/>
              <p:cNvSpPr/>
              <p:nvPr/>
            </p:nvSpPr>
            <p:spPr bwMode="auto">
              <a:xfrm>
                <a:off x="5959636" y="17966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103"/>
              <p:cNvSpPr/>
              <p:nvPr/>
            </p:nvSpPr>
            <p:spPr bwMode="auto">
              <a:xfrm>
                <a:off x="5959636" y="1785514"/>
                <a:ext cx="34925" cy="1111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0 w 3"/>
                  <a:gd name="T5" fmla="*/ 1 h 1"/>
                  <a:gd name="T6" fmla="*/ 3 w 3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3" y="0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6" name="Freeform 104"/>
              <p:cNvSpPr/>
              <p:nvPr/>
            </p:nvSpPr>
            <p:spPr bwMode="auto">
              <a:xfrm>
                <a:off x="5926299" y="1752177"/>
                <a:ext cx="68263" cy="33337"/>
              </a:xfrm>
              <a:custGeom>
                <a:avLst/>
                <a:gdLst>
                  <a:gd name="T0" fmla="*/ 6 w 6"/>
                  <a:gd name="T1" fmla="*/ 0 h 3"/>
                  <a:gd name="T2" fmla="*/ 6 w 6"/>
                  <a:gd name="T3" fmla="*/ 0 h 3"/>
                  <a:gd name="T4" fmla="*/ 6 w 6"/>
                  <a:gd name="T5" fmla="*/ 0 h 3"/>
                  <a:gd name="T6" fmla="*/ 6 w 6"/>
                  <a:gd name="T7" fmla="*/ 0 h 3"/>
                  <a:gd name="T8" fmla="*/ 2 w 6"/>
                  <a:gd name="T9" fmla="*/ 2 h 3"/>
                  <a:gd name="T10" fmla="*/ 1 w 6"/>
                  <a:gd name="T11" fmla="*/ 2 h 3"/>
                  <a:gd name="T12" fmla="*/ 0 w 6"/>
                  <a:gd name="T13" fmla="*/ 2 h 3"/>
                  <a:gd name="T14" fmla="*/ 0 w 6"/>
                  <a:gd name="T15" fmla="*/ 3 h 3"/>
                  <a:gd name="T16" fmla="*/ 0 w 6"/>
                  <a:gd name="T17" fmla="*/ 3 h 3"/>
                  <a:gd name="T18" fmla="*/ 2 w 6"/>
                  <a:gd name="T19" fmla="*/ 3 h 3"/>
                  <a:gd name="T20" fmla="*/ 2 w 6"/>
                  <a:gd name="T21" fmla="*/ 3 h 3"/>
                  <a:gd name="T22" fmla="*/ 3 w 6"/>
                  <a:gd name="T23" fmla="*/ 3 h 3"/>
                  <a:gd name="T24" fmla="*/ 5 w 6"/>
                  <a:gd name="T25" fmla="*/ 3 h 3"/>
                  <a:gd name="T26" fmla="*/ 6 w 6"/>
                  <a:gd name="T27" fmla="*/ 1 h 3"/>
                  <a:gd name="T28" fmla="*/ 6 w 6"/>
                  <a:gd name="T2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" h="3"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1"/>
                      <a:pt x="4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2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105"/>
              <p:cNvSpPr/>
              <p:nvPr/>
            </p:nvSpPr>
            <p:spPr bwMode="auto">
              <a:xfrm>
                <a:off x="8315486" y="1007639"/>
                <a:ext cx="292100" cy="304800"/>
              </a:xfrm>
              <a:custGeom>
                <a:avLst/>
                <a:gdLst>
                  <a:gd name="T0" fmla="*/ 18 w 26"/>
                  <a:gd name="T1" fmla="*/ 7 h 27"/>
                  <a:gd name="T2" fmla="*/ 19 w 26"/>
                  <a:gd name="T3" fmla="*/ 9 h 27"/>
                  <a:gd name="T4" fmla="*/ 19 w 26"/>
                  <a:gd name="T5" fmla="*/ 9 h 27"/>
                  <a:gd name="T6" fmla="*/ 24 w 26"/>
                  <a:gd name="T7" fmla="*/ 10 h 27"/>
                  <a:gd name="T8" fmla="*/ 24 w 26"/>
                  <a:gd name="T9" fmla="*/ 10 h 27"/>
                  <a:gd name="T10" fmla="*/ 26 w 26"/>
                  <a:gd name="T11" fmla="*/ 8 h 27"/>
                  <a:gd name="T12" fmla="*/ 26 w 26"/>
                  <a:gd name="T13" fmla="*/ 8 h 27"/>
                  <a:gd name="T14" fmla="*/ 26 w 26"/>
                  <a:gd name="T15" fmla="*/ 3 h 27"/>
                  <a:gd name="T16" fmla="*/ 26 w 26"/>
                  <a:gd name="T17" fmla="*/ 3 h 27"/>
                  <a:gd name="T18" fmla="*/ 24 w 26"/>
                  <a:gd name="T19" fmla="*/ 2 h 27"/>
                  <a:gd name="T20" fmla="*/ 23 w 26"/>
                  <a:gd name="T21" fmla="*/ 3 h 27"/>
                  <a:gd name="T22" fmla="*/ 22 w 26"/>
                  <a:gd name="T23" fmla="*/ 3 h 27"/>
                  <a:gd name="T24" fmla="*/ 14 w 26"/>
                  <a:gd name="T25" fmla="*/ 0 h 27"/>
                  <a:gd name="T26" fmla="*/ 0 w 26"/>
                  <a:gd name="T27" fmla="*/ 14 h 27"/>
                  <a:gd name="T28" fmla="*/ 14 w 26"/>
                  <a:gd name="T29" fmla="*/ 27 h 27"/>
                  <a:gd name="T30" fmla="*/ 25 w 26"/>
                  <a:gd name="T31" fmla="*/ 21 h 27"/>
                  <a:gd name="T32" fmla="*/ 24 w 26"/>
                  <a:gd name="T33" fmla="*/ 18 h 27"/>
                  <a:gd name="T34" fmla="*/ 22 w 26"/>
                  <a:gd name="T35" fmla="*/ 19 h 27"/>
                  <a:gd name="T36" fmla="*/ 22 w 26"/>
                  <a:gd name="T37" fmla="*/ 19 h 27"/>
                  <a:gd name="T38" fmla="*/ 14 w 26"/>
                  <a:gd name="T39" fmla="*/ 23 h 27"/>
                  <a:gd name="T40" fmla="*/ 4 w 26"/>
                  <a:gd name="T41" fmla="*/ 14 h 27"/>
                  <a:gd name="T42" fmla="*/ 14 w 26"/>
                  <a:gd name="T43" fmla="*/ 4 h 27"/>
                  <a:gd name="T44" fmla="*/ 20 w 26"/>
                  <a:gd name="T45" fmla="*/ 6 h 27"/>
                  <a:gd name="T46" fmla="*/ 19 w 26"/>
                  <a:gd name="T47" fmla="*/ 6 h 27"/>
                  <a:gd name="T48" fmla="*/ 18 w 26"/>
                  <a:gd name="T49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" h="27">
                    <a:moveTo>
                      <a:pt x="18" y="7"/>
                    </a:moveTo>
                    <a:cubicBezTo>
                      <a:pt x="17" y="8"/>
                      <a:pt x="18" y="8"/>
                      <a:pt x="19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0" y="9"/>
                      <a:pt x="22" y="9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5" y="10"/>
                      <a:pt x="26" y="9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6"/>
                      <a:pt x="26" y="4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1"/>
                      <a:pt x="25" y="1"/>
                      <a:pt x="24" y="2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1"/>
                      <a:pt x="6" y="27"/>
                      <a:pt x="14" y="27"/>
                    </a:cubicBezTo>
                    <a:cubicBezTo>
                      <a:pt x="18" y="27"/>
                      <a:pt x="23" y="25"/>
                      <a:pt x="25" y="21"/>
                    </a:cubicBezTo>
                    <a:cubicBezTo>
                      <a:pt x="26" y="20"/>
                      <a:pt x="25" y="19"/>
                      <a:pt x="24" y="18"/>
                    </a:cubicBezTo>
                    <a:cubicBezTo>
                      <a:pt x="24" y="18"/>
                      <a:pt x="23" y="18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0" y="22"/>
                      <a:pt x="17" y="23"/>
                      <a:pt x="14" y="23"/>
                    </a:cubicBezTo>
                    <a:cubicBezTo>
                      <a:pt x="8" y="23"/>
                      <a:pt x="4" y="19"/>
                      <a:pt x="4" y="14"/>
                    </a:cubicBezTo>
                    <a:cubicBezTo>
                      <a:pt x="4" y="8"/>
                      <a:pt x="8" y="4"/>
                      <a:pt x="14" y="4"/>
                    </a:cubicBezTo>
                    <a:cubicBezTo>
                      <a:pt x="16" y="4"/>
                      <a:pt x="18" y="4"/>
                      <a:pt x="20" y="6"/>
                    </a:cubicBezTo>
                    <a:cubicBezTo>
                      <a:pt x="20" y="6"/>
                      <a:pt x="19" y="6"/>
                      <a:pt x="19" y="6"/>
                    </a:cubicBez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Freeform 106"/>
              <p:cNvSpPr/>
              <p:nvPr/>
            </p:nvSpPr>
            <p:spPr bwMode="auto">
              <a:xfrm>
                <a:off x="8269449" y="1560089"/>
                <a:ext cx="57150" cy="327025"/>
              </a:xfrm>
              <a:custGeom>
                <a:avLst/>
                <a:gdLst>
                  <a:gd name="T0" fmla="*/ 4 w 5"/>
                  <a:gd name="T1" fmla="*/ 3 h 29"/>
                  <a:gd name="T2" fmla="*/ 5 w 5"/>
                  <a:gd name="T3" fmla="*/ 0 h 29"/>
                  <a:gd name="T4" fmla="*/ 0 w 5"/>
                  <a:gd name="T5" fmla="*/ 3 h 29"/>
                  <a:gd name="T6" fmla="*/ 0 w 5"/>
                  <a:gd name="T7" fmla="*/ 26 h 29"/>
                  <a:gd name="T8" fmla="*/ 5 w 5"/>
                  <a:gd name="T9" fmla="*/ 29 h 29"/>
                  <a:gd name="T10" fmla="*/ 4 w 5"/>
                  <a:gd name="T11" fmla="*/ 27 h 29"/>
                  <a:gd name="T12" fmla="*/ 4 w 5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29">
                    <a:moveTo>
                      <a:pt x="4" y="3"/>
                    </a:moveTo>
                    <a:cubicBezTo>
                      <a:pt x="4" y="2"/>
                      <a:pt x="4" y="0"/>
                      <a:pt x="5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8"/>
                      <a:pt x="2" y="29"/>
                      <a:pt x="5" y="29"/>
                    </a:cubicBezTo>
                    <a:cubicBezTo>
                      <a:pt x="4" y="29"/>
                      <a:pt x="4" y="28"/>
                      <a:pt x="4" y="27"/>
                    </a:cubicBezTo>
                    <a:lnTo>
                      <a:pt x="4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Freeform 107"/>
              <p:cNvSpPr>
                <a:spLocks noEditPoints="1"/>
              </p:cNvSpPr>
              <p:nvPr/>
            </p:nvSpPr>
            <p:spPr bwMode="auto">
              <a:xfrm>
                <a:off x="8439311" y="1560089"/>
                <a:ext cx="212725" cy="327025"/>
              </a:xfrm>
              <a:custGeom>
                <a:avLst/>
                <a:gdLst>
                  <a:gd name="T0" fmla="*/ 0 w 19"/>
                  <a:gd name="T1" fmla="*/ 0 h 29"/>
                  <a:gd name="T2" fmla="*/ 0 w 19"/>
                  <a:gd name="T3" fmla="*/ 27 h 29"/>
                  <a:gd name="T4" fmla="*/ 13 w 19"/>
                  <a:gd name="T5" fmla="*/ 29 h 29"/>
                  <a:gd name="T6" fmla="*/ 19 w 19"/>
                  <a:gd name="T7" fmla="*/ 3 h 29"/>
                  <a:gd name="T8" fmla="*/ 3 w 19"/>
                  <a:gd name="T9" fmla="*/ 6 h 29"/>
                  <a:gd name="T10" fmla="*/ 5 w 19"/>
                  <a:gd name="T11" fmla="*/ 2 h 29"/>
                  <a:gd name="T12" fmla="*/ 16 w 19"/>
                  <a:gd name="T13" fmla="*/ 4 h 29"/>
                  <a:gd name="T14" fmla="*/ 14 w 19"/>
                  <a:gd name="T15" fmla="*/ 8 h 29"/>
                  <a:gd name="T16" fmla="*/ 3 w 19"/>
                  <a:gd name="T17" fmla="*/ 6 h 29"/>
                  <a:gd name="T18" fmla="*/ 16 w 19"/>
                  <a:gd name="T19" fmla="*/ 11 h 29"/>
                  <a:gd name="T20" fmla="*/ 12 w 19"/>
                  <a:gd name="T21" fmla="*/ 12 h 29"/>
                  <a:gd name="T22" fmla="*/ 11 w 19"/>
                  <a:gd name="T23" fmla="*/ 10 h 29"/>
                  <a:gd name="T24" fmla="*/ 16 w 19"/>
                  <a:gd name="T25" fmla="*/ 10 h 29"/>
                  <a:gd name="T26" fmla="*/ 10 w 19"/>
                  <a:gd name="T27" fmla="*/ 10 h 29"/>
                  <a:gd name="T28" fmla="*/ 9 w 19"/>
                  <a:gd name="T29" fmla="*/ 12 h 29"/>
                  <a:gd name="T30" fmla="*/ 4 w 19"/>
                  <a:gd name="T31" fmla="*/ 11 h 29"/>
                  <a:gd name="T32" fmla="*/ 5 w 19"/>
                  <a:gd name="T33" fmla="*/ 10 h 29"/>
                  <a:gd name="T34" fmla="*/ 10 w 19"/>
                  <a:gd name="T35" fmla="*/ 10 h 29"/>
                  <a:gd name="T36" fmla="*/ 4 w 19"/>
                  <a:gd name="T37" fmla="*/ 24 h 29"/>
                  <a:gd name="T38" fmla="*/ 8 w 19"/>
                  <a:gd name="T39" fmla="*/ 24 h 29"/>
                  <a:gd name="T40" fmla="*/ 6 w 19"/>
                  <a:gd name="T41" fmla="*/ 21 h 29"/>
                  <a:gd name="T42" fmla="*/ 6 w 19"/>
                  <a:gd name="T43" fmla="*/ 18 h 29"/>
                  <a:gd name="T44" fmla="*/ 6 w 19"/>
                  <a:gd name="T45" fmla="*/ 21 h 29"/>
                  <a:gd name="T46" fmla="*/ 4 w 19"/>
                  <a:gd name="T47" fmla="*/ 15 h 29"/>
                  <a:gd name="T48" fmla="*/ 8 w 19"/>
                  <a:gd name="T49" fmla="*/ 15 h 29"/>
                  <a:gd name="T50" fmla="*/ 10 w 19"/>
                  <a:gd name="T51" fmla="*/ 26 h 29"/>
                  <a:gd name="T52" fmla="*/ 10 w 19"/>
                  <a:gd name="T53" fmla="*/ 22 h 29"/>
                  <a:gd name="T54" fmla="*/ 10 w 19"/>
                  <a:gd name="T55" fmla="*/ 26 h 29"/>
                  <a:gd name="T56" fmla="*/ 9 w 19"/>
                  <a:gd name="T57" fmla="*/ 19 h 29"/>
                  <a:gd name="T58" fmla="*/ 12 w 19"/>
                  <a:gd name="T59" fmla="*/ 19 h 29"/>
                  <a:gd name="T60" fmla="*/ 10 w 19"/>
                  <a:gd name="T61" fmla="*/ 17 h 29"/>
                  <a:gd name="T62" fmla="*/ 10 w 19"/>
                  <a:gd name="T63" fmla="*/ 13 h 29"/>
                  <a:gd name="T64" fmla="*/ 10 w 19"/>
                  <a:gd name="T65" fmla="*/ 17 h 29"/>
                  <a:gd name="T66" fmla="*/ 13 w 19"/>
                  <a:gd name="T67" fmla="*/ 24 h 29"/>
                  <a:gd name="T68" fmla="*/ 16 w 19"/>
                  <a:gd name="T69" fmla="*/ 24 h 29"/>
                  <a:gd name="T70" fmla="*/ 15 w 19"/>
                  <a:gd name="T71" fmla="*/ 21 h 29"/>
                  <a:gd name="T72" fmla="*/ 15 w 19"/>
                  <a:gd name="T73" fmla="*/ 18 h 29"/>
                  <a:gd name="T74" fmla="*/ 15 w 19"/>
                  <a:gd name="T75" fmla="*/ 21 h 29"/>
                  <a:gd name="T76" fmla="*/ 13 w 19"/>
                  <a:gd name="T77" fmla="*/ 15 h 29"/>
                  <a:gd name="T78" fmla="*/ 16 w 19"/>
                  <a:gd name="T79" fmla="*/ 1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9" h="29">
                    <a:moveTo>
                      <a:pt x="1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2"/>
                      <a:pt x="0" y="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8"/>
                      <a:pt x="0" y="29"/>
                      <a:pt x="0" y="29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17" y="29"/>
                      <a:pt x="19" y="28"/>
                      <a:pt x="19" y="26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1"/>
                      <a:pt x="17" y="0"/>
                      <a:pt x="13" y="0"/>
                    </a:cubicBezTo>
                    <a:close/>
                    <a:moveTo>
                      <a:pt x="3" y="6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4" y="2"/>
                      <a:pt x="5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5" y="2"/>
                      <a:pt x="16" y="3"/>
                      <a:pt x="16" y="4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5" y="8"/>
                      <a:pt x="1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8"/>
                      <a:pt x="3" y="7"/>
                      <a:pt x="3" y="6"/>
                    </a:cubicBezTo>
                    <a:close/>
                    <a:moveTo>
                      <a:pt x="16" y="10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1" y="12"/>
                      <a:pt x="11" y="11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2" y="10"/>
                      <a:pt x="12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lose/>
                    <a:moveTo>
                      <a:pt x="10" y="10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2"/>
                      <a:pt x="9" y="12"/>
                      <a:pt x="9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4" y="12"/>
                      <a:pt x="4" y="11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0" y="10"/>
                    </a:cubicBezTo>
                    <a:close/>
                    <a:moveTo>
                      <a:pt x="6" y="26"/>
                    </a:moveTo>
                    <a:cubicBezTo>
                      <a:pt x="5" y="26"/>
                      <a:pt x="4" y="25"/>
                      <a:pt x="4" y="24"/>
                    </a:cubicBezTo>
                    <a:cubicBezTo>
                      <a:pt x="4" y="23"/>
                      <a:pt x="5" y="22"/>
                      <a:pt x="6" y="22"/>
                    </a:cubicBezTo>
                    <a:cubicBezTo>
                      <a:pt x="7" y="22"/>
                      <a:pt x="8" y="23"/>
                      <a:pt x="8" y="24"/>
                    </a:cubicBezTo>
                    <a:cubicBezTo>
                      <a:pt x="8" y="25"/>
                      <a:pt x="7" y="26"/>
                      <a:pt x="6" y="26"/>
                    </a:cubicBezTo>
                    <a:close/>
                    <a:moveTo>
                      <a:pt x="6" y="21"/>
                    </a:moveTo>
                    <a:cubicBezTo>
                      <a:pt x="5" y="21"/>
                      <a:pt x="4" y="20"/>
                      <a:pt x="4" y="19"/>
                    </a:cubicBezTo>
                    <a:cubicBezTo>
                      <a:pt x="4" y="18"/>
                      <a:pt x="5" y="18"/>
                      <a:pt x="6" y="18"/>
                    </a:cubicBezTo>
                    <a:cubicBezTo>
                      <a:pt x="7" y="18"/>
                      <a:pt x="8" y="18"/>
                      <a:pt x="8" y="19"/>
                    </a:cubicBezTo>
                    <a:cubicBezTo>
                      <a:pt x="8" y="20"/>
                      <a:pt x="7" y="21"/>
                      <a:pt x="6" y="21"/>
                    </a:cubicBezTo>
                    <a:close/>
                    <a:moveTo>
                      <a:pt x="6" y="17"/>
                    </a:moveTo>
                    <a:cubicBezTo>
                      <a:pt x="5" y="17"/>
                      <a:pt x="4" y="16"/>
                      <a:pt x="4" y="15"/>
                    </a:cubicBezTo>
                    <a:cubicBezTo>
                      <a:pt x="4" y="14"/>
                      <a:pt x="5" y="13"/>
                      <a:pt x="6" y="13"/>
                    </a:cubicBezTo>
                    <a:cubicBezTo>
                      <a:pt x="7" y="13"/>
                      <a:pt x="8" y="14"/>
                      <a:pt x="8" y="15"/>
                    </a:cubicBezTo>
                    <a:cubicBezTo>
                      <a:pt x="8" y="16"/>
                      <a:pt x="7" y="17"/>
                      <a:pt x="6" y="17"/>
                    </a:cubicBezTo>
                    <a:close/>
                    <a:moveTo>
                      <a:pt x="10" y="26"/>
                    </a:moveTo>
                    <a:cubicBezTo>
                      <a:pt x="9" y="26"/>
                      <a:pt x="9" y="25"/>
                      <a:pt x="9" y="24"/>
                    </a:cubicBezTo>
                    <a:cubicBezTo>
                      <a:pt x="9" y="23"/>
                      <a:pt x="9" y="22"/>
                      <a:pt x="10" y="22"/>
                    </a:cubicBezTo>
                    <a:cubicBezTo>
                      <a:pt x="11" y="22"/>
                      <a:pt x="12" y="23"/>
                      <a:pt x="12" y="24"/>
                    </a:cubicBezTo>
                    <a:cubicBezTo>
                      <a:pt x="12" y="25"/>
                      <a:pt x="11" y="26"/>
                      <a:pt x="10" y="26"/>
                    </a:cubicBezTo>
                    <a:close/>
                    <a:moveTo>
                      <a:pt x="10" y="21"/>
                    </a:moveTo>
                    <a:cubicBezTo>
                      <a:pt x="9" y="21"/>
                      <a:pt x="9" y="20"/>
                      <a:pt x="9" y="19"/>
                    </a:cubicBezTo>
                    <a:cubicBezTo>
                      <a:pt x="9" y="18"/>
                      <a:pt x="9" y="18"/>
                      <a:pt x="10" y="18"/>
                    </a:cubicBezTo>
                    <a:cubicBezTo>
                      <a:pt x="11" y="18"/>
                      <a:pt x="12" y="18"/>
                      <a:pt x="12" y="19"/>
                    </a:cubicBezTo>
                    <a:cubicBezTo>
                      <a:pt x="12" y="20"/>
                      <a:pt x="11" y="21"/>
                      <a:pt x="10" y="21"/>
                    </a:cubicBezTo>
                    <a:close/>
                    <a:moveTo>
                      <a:pt x="10" y="17"/>
                    </a:moveTo>
                    <a:cubicBezTo>
                      <a:pt x="9" y="17"/>
                      <a:pt x="9" y="16"/>
                      <a:pt x="9" y="15"/>
                    </a:cubicBezTo>
                    <a:cubicBezTo>
                      <a:pt x="9" y="14"/>
                      <a:pt x="9" y="13"/>
                      <a:pt x="10" y="13"/>
                    </a:cubicBezTo>
                    <a:cubicBezTo>
                      <a:pt x="11" y="13"/>
                      <a:pt x="12" y="14"/>
                      <a:pt x="12" y="15"/>
                    </a:cubicBezTo>
                    <a:cubicBezTo>
                      <a:pt x="12" y="16"/>
                      <a:pt x="11" y="17"/>
                      <a:pt x="10" y="17"/>
                    </a:cubicBezTo>
                    <a:close/>
                    <a:moveTo>
                      <a:pt x="15" y="26"/>
                    </a:moveTo>
                    <a:cubicBezTo>
                      <a:pt x="14" y="26"/>
                      <a:pt x="13" y="25"/>
                      <a:pt x="13" y="24"/>
                    </a:cubicBezTo>
                    <a:cubicBezTo>
                      <a:pt x="13" y="23"/>
                      <a:pt x="14" y="22"/>
                      <a:pt x="15" y="22"/>
                    </a:cubicBezTo>
                    <a:cubicBezTo>
                      <a:pt x="16" y="22"/>
                      <a:pt x="16" y="23"/>
                      <a:pt x="16" y="24"/>
                    </a:cubicBezTo>
                    <a:cubicBezTo>
                      <a:pt x="16" y="25"/>
                      <a:pt x="16" y="26"/>
                      <a:pt x="15" y="26"/>
                    </a:cubicBezTo>
                    <a:close/>
                    <a:moveTo>
                      <a:pt x="15" y="21"/>
                    </a:moveTo>
                    <a:cubicBezTo>
                      <a:pt x="14" y="21"/>
                      <a:pt x="13" y="20"/>
                      <a:pt x="13" y="19"/>
                    </a:cubicBezTo>
                    <a:cubicBezTo>
                      <a:pt x="13" y="18"/>
                      <a:pt x="14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0"/>
                      <a:pt x="16" y="21"/>
                      <a:pt x="15" y="21"/>
                    </a:cubicBezTo>
                    <a:close/>
                    <a:moveTo>
                      <a:pt x="15" y="17"/>
                    </a:moveTo>
                    <a:cubicBezTo>
                      <a:pt x="14" y="17"/>
                      <a:pt x="13" y="16"/>
                      <a:pt x="13" y="15"/>
                    </a:cubicBezTo>
                    <a:cubicBezTo>
                      <a:pt x="13" y="14"/>
                      <a:pt x="14" y="13"/>
                      <a:pt x="15" y="13"/>
                    </a:cubicBezTo>
                    <a:cubicBezTo>
                      <a:pt x="16" y="13"/>
                      <a:pt x="16" y="14"/>
                      <a:pt x="16" y="15"/>
                    </a:cubicBezTo>
                    <a:cubicBezTo>
                      <a:pt x="16" y="16"/>
                      <a:pt x="16" y="17"/>
                      <a:pt x="15" y="17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Freeform 108"/>
              <p:cNvSpPr>
                <a:spLocks noEditPoints="1"/>
              </p:cNvSpPr>
              <p:nvPr/>
            </p:nvSpPr>
            <p:spPr bwMode="auto">
              <a:xfrm>
                <a:off x="8326599" y="1548977"/>
                <a:ext cx="112713" cy="349250"/>
              </a:xfrm>
              <a:custGeom>
                <a:avLst/>
                <a:gdLst>
                  <a:gd name="T0" fmla="*/ 9 w 10"/>
                  <a:gd name="T1" fmla="*/ 0 h 31"/>
                  <a:gd name="T2" fmla="*/ 5 w 10"/>
                  <a:gd name="T3" fmla="*/ 0 h 31"/>
                  <a:gd name="T4" fmla="*/ 0 w 10"/>
                  <a:gd name="T5" fmla="*/ 0 h 31"/>
                  <a:gd name="T6" fmla="*/ 0 w 10"/>
                  <a:gd name="T7" fmla="*/ 6 h 31"/>
                  <a:gd name="T8" fmla="*/ 0 w 10"/>
                  <a:gd name="T9" fmla="*/ 25 h 31"/>
                  <a:gd name="T10" fmla="*/ 0 w 10"/>
                  <a:gd name="T11" fmla="*/ 31 h 31"/>
                  <a:gd name="T12" fmla="*/ 5 w 10"/>
                  <a:gd name="T13" fmla="*/ 31 h 31"/>
                  <a:gd name="T14" fmla="*/ 9 w 10"/>
                  <a:gd name="T15" fmla="*/ 31 h 31"/>
                  <a:gd name="T16" fmla="*/ 10 w 10"/>
                  <a:gd name="T17" fmla="*/ 25 h 31"/>
                  <a:gd name="T18" fmla="*/ 10 w 10"/>
                  <a:gd name="T19" fmla="*/ 6 h 31"/>
                  <a:gd name="T20" fmla="*/ 9 w 10"/>
                  <a:gd name="T21" fmla="*/ 0 h 31"/>
                  <a:gd name="T22" fmla="*/ 7 w 10"/>
                  <a:gd name="T23" fmla="*/ 14 h 31"/>
                  <a:gd name="T24" fmla="*/ 3 w 10"/>
                  <a:gd name="T25" fmla="*/ 14 h 31"/>
                  <a:gd name="T26" fmla="*/ 2 w 10"/>
                  <a:gd name="T27" fmla="*/ 14 h 31"/>
                  <a:gd name="T28" fmla="*/ 3 w 10"/>
                  <a:gd name="T29" fmla="*/ 13 h 31"/>
                  <a:gd name="T30" fmla="*/ 7 w 10"/>
                  <a:gd name="T31" fmla="*/ 13 h 31"/>
                  <a:gd name="T32" fmla="*/ 8 w 10"/>
                  <a:gd name="T33" fmla="*/ 14 h 31"/>
                  <a:gd name="T34" fmla="*/ 7 w 10"/>
                  <a:gd name="T35" fmla="*/ 14 h 31"/>
                  <a:gd name="T36" fmla="*/ 7 w 10"/>
                  <a:gd name="T37" fmla="*/ 12 h 31"/>
                  <a:gd name="T38" fmla="*/ 3 w 10"/>
                  <a:gd name="T39" fmla="*/ 12 h 31"/>
                  <a:gd name="T40" fmla="*/ 2 w 10"/>
                  <a:gd name="T41" fmla="*/ 11 h 31"/>
                  <a:gd name="T42" fmla="*/ 3 w 10"/>
                  <a:gd name="T43" fmla="*/ 10 h 31"/>
                  <a:gd name="T44" fmla="*/ 7 w 10"/>
                  <a:gd name="T45" fmla="*/ 10 h 31"/>
                  <a:gd name="T46" fmla="*/ 8 w 10"/>
                  <a:gd name="T47" fmla="*/ 11 h 31"/>
                  <a:gd name="T48" fmla="*/ 7 w 10"/>
                  <a:gd name="T49" fmla="*/ 1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31">
                    <a:moveTo>
                      <a:pt x="9" y="0"/>
                    </a:moveTo>
                    <a:cubicBezTo>
                      <a:pt x="9" y="0"/>
                      <a:pt x="7" y="0"/>
                      <a:pt x="5" y="0"/>
                    </a:cubicBezTo>
                    <a:cubicBezTo>
                      <a:pt x="3" y="0"/>
                      <a:pt x="0" y="0"/>
                      <a:pt x="0" y="0"/>
                    </a:cubicBezTo>
                    <a:cubicBezTo>
                      <a:pt x="0" y="0"/>
                      <a:pt x="0" y="3"/>
                      <a:pt x="0" y="6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8"/>
                      <a:pt x="0" y="31"/>
                      <a:pt x="0" y="31"/>
                    </a:cubicBezTo>
                    <a:cubicBezTo>
                      <a:pt x="1" y="31"/>
                      <a:pt x="3" y="31"/>
                      <a:pt x="5" y="31"/>
                    </a:cubicBezTo>
                    <a:cubicBezTo>
                      <a:pt x="7" y="31"/>
                      <a:pt x="9" y="31"/>
                      <a:pt x="9" y="31"/>
                    </a:cubicBezTo>
                    <a:cubicBezTo>
                      <a:pt x="10" y="31"/>
                      <a:pt x="10" y="28"/>
                      <a:pt x="10" y="2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3"/>
                      <a:pt x="9" y="0"/>
                      <a:pt x="9" y="0"/>
                    </a:cubicBezTo>
                    <a:close/>
                    <a:moveTo>
                      <a:pt x="7" y="14"/>
                    </a:moveTo>
                    <a:cubicBezTo>
                      <a:pt x="3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8" y="14"/>
                      <a:pt x="8" y="14"/>
                      <a:pt x="7" y="14"/>
                    </a:cubicBezTo>
                    <a:close/>
                    <a:moveTo>
                      <a:pt x="7" y="12"/>
                    </a:moveTo>
                    <a:cubicBezTo>
                      <a:pt x="3" y="12"/>
                      <a:pt x="3" y="12"/>
                      <a:pt x="3" y="12"/>
                    </a:cubicBezTo>
                    <a:cubicBezTo>
                      <a:pt x="2" y="12"/>
                      <a:pt x="2" y="11"/>
                      <a:pt x="2" y="11"/>
                    </a:cubicBezTo>
                    <a:cubicBezTo>
                      <a:pt x="2" y="10"/>
                      <a:pt x="2" y="10"/>
                      <a:pt x="3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2"/>
                      <a:pt x="7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109"/>
              <p:cNvSpPr/>
              <p:nvPr/>
            </p:nvSpPr>
            <p:spPr bwMode="auto">
              <a:xfrm>
                <a:off x="8315486" y="2169689"/>
                <a:ext cx="292100" cy="280987"/>
              </a:xfrm>
              <a:custGeom>
                <a:avLst/>
                <a:gdLst>
                  <a:gd name="T0" fmla="*/ 16 w 26"/>
                  <a:gd name="T1" fmla="*/ 0 h 25"/>
                  <a:gd name="T2" fmla="*/ 16 w 26"/>
                  <a:gd name="T3" fmla="*/ 4 h 25"/>
                  <a:gd name="T4" fmla="*/ 22 w 26"/>
                  <a:gd name="T5" fmla="*/ 12 h 25"/>
                  <a:gd name="T6" fmla="*/ 13 w 26"/>
                  <a:gd name="T7" fmla="*/ 22 h 25"/>
                  <a:gd name="T8" fmla="*/ 4 w 26"/>
                  <a:gd name="T9" fmla="*/ 12 h 25"/>
                  <a:gd name="T10" fmla="*/ 10 w 26"/>
                  <a:gd name="T11" fmla="*/ 4 h 25"/>
                  <a:gd name="T12" fmla="*/ 10 w 26"/>
                  <a:gd name="T13" fmla="*/ 0 h 25"/>
                  <a:gd name="T14" fmla="*/ 0 w 26"/>
                  <a:gd name="T15" fmla="*/ 12 h 25"/>
                  <a:gd name="T16" fmla="*/ 13 w 26"/>
                  <a:gd name="T17" fmla="*/ 25 h 25"/>
                  <a:gd name="T18" fmla="*/ 26 w 26"/>
                  <a:gd name="T19" fmla="*/ 12 h 25"/>
                  <a:gd name="T20" fmla="*/ 16 w 26"/>
                  <a:gd name="T2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" h="25">
                    <a:moveTo>
                      <a:pt x="16" y="0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20" y="5"/>
                      <a:pt x="22" y="8"/>
                      <a:pt x="22" y="12"/>
                    </a:cubicBezTo>
                    <a:cubicBezTo>
                      <a:pt x="22" y="17"/>
                      <a:pt x="18" y="22"/>
                      <a:pt x="13" y="22"/>
                    </a:cubicBezTo>
                    <a:cubicBezTo>
                      <a:pt x="8" y="22"/>
                      <a:pt x="4" y="17"/>
                      <a:pt x="4" y="12"/>
                    </a:cubicBezTo>
                    <a:cubicBezTo>
                      <a:pt x="4" y="8"/>
                      <a:pt x="6" y="5"/>
                      <a:pt x="1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1"/>
                      <a:pt x="0" y="6"/>
                      <a:pt x="0" y="12"/>
                    </a:cubicBezTo>
                    <a:cubicBezTo>
                      <a:pt x="0" y="19"/>
                      <a:pt x="6" y="25"/>
                      <a:pt x="13" y="25"/>
                    </a:cubicBezTo>
                    <a:cubicBezTo>
                      <a:pt x="20" y="25"/>
                      <a:pt x="26" y="19"/>
                      <a:pt x="26" y="12"/>
                    </a:cubicBezTo>
                    <a:cubicBezTo>
                      <a:pt x="26" y="6"/>
                      <a:pt x="22" y="1"/>
                      <a:pt x="16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Freeform 110"/>
              <p:cNvSpPr/>
              <p:nvPr/>
            </p:nvSpPr>
            <p:spPr bwMode="auto">
              <a:xfrm>
                <a:off x="8439311" y="2101427"/>
                <a:ext cx="44450" cy="169862"/>
              </a:xfrm>
              <a:custGeom>
                <a:avLst/>
                <a:gdLst>
                  <a:gd name="T0" fmla="*/ 3 w 4"/>
                  <a:gd name="T1" fmla="*/ 0 h 15"/>
                  <a:gd name="T2" fmla="*/ 1 w 4"/>
                  <a:gd name="T3" fmla="*/ 0 h 15"/>
                  <a:gd name="T4" fmla="*/ 0 w 4"/>
                  <a:gd name="T5" fmla="*/ 1 h 15"/>
                  <a:gd name="T6" fmla="*/ 0 w 4"/>
                  <a:gd name="T7" fmla="*/ 5 h 15"/>
                  <a:gd name="T8" fmla="*/ 0 w 4"/>
                  <a:gd name="T9" fmla="*/ 9 h 15"/>
                  <a:gd name="T10" fmla="*/ 0 w 4"/>
                  <a:gd name="T11" fmla="*/ 14 h 15"/>
                  <a:gd name="T12" fmla="*/ 1 w 4"/>
                  <a:gd name="T13" fmla="*/ 15 h 15"/>
                  <a:gd name="T14" fmla="*/ 3 w 4"/>
                  <a:gd name="T15" fmla="*/ 15 h 15"/>
                  <a:gd name="T16" fmla="*/ 4 w 4"/>
                  <a:gd name="T17" fmla="*/ 14 h 15"/>
                  <a:gd name="T18" fmla="*/ 4 w 4"/>
                  <a:gd name="T19" fmla="*/ 9 h 15"/>
                  <a:gd name="T20" fmla="*/ 4 w 4"/>
                  <a:gd name="T21" fmla="*/ 5 h 15"/>
                  <a:gd name="T22" fmla="*/ 4 w 4"/>
                  <a:gd name="T23" fmla="*/ 1 h 15"/>
                  <a:gd name="T24" fmla="*/ 3 w 4"/>
                  <a:gd name="T2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" h="15">
                    <a:moveTo>
                      <a:pt x="3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0" y="15"/>
                      <a:pt x="1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111"/>
              <p:cNvSpPr/>
              <p:nvPr/>
            </p:nvSpPr>
            <p:spPr bwMode="auto">
              <a:xfrm>
                <a:off x="8269449" y="2992014"/>
                <a:ext cx="68263" cy="34925"/>
              </a:xfrm>
              <a:custGeom>
                <a:avLst/>
                <a:gdLst>
                  <a:gd name="T0" fmla="*/ 6 w 6"/>
                  <a:gd name="T1" fmla="*/ 3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112"/>
              <p:cNvSpPr/>
              <p:nvPr/>
            </p:nvSpPr>
            <p:spPr bwMode="auto">
              <a:xfrm>
                <a:off x="8269449" y="2947564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113"/>
              <p:cNvSpPr/>
              <p:nvPr/>
            </p:nvSpPr>
            <p:spPr bwMode="auto">
              <a:xfrm>
                <a:off x="8269449" y="2901527"/>
                <a:ext cx="68263" cy="34925"/>
              </a:xfrm>
              <a:custGeom>
                <a:avLst/>
                <a:gdLst>
                  <a:gd name="T0" fmla="*/ 6 w 6"/>
                  <a:gd name="T1" fmla="*/ 2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114"/>
              <p:cNvSpPr/>
              <p:nvPr/>
            </p:nvSpPr>
            <p:spPr bwMode="auto">
              <a:xfrm>
                <a:off x="8269449" y="2857077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115"/>
              <p:cNvSpPr/>
              <p:nvPr/>
            </p:nvSpPr>
            <p:spPr bwMode="auto">
              <a:xfrm>
                <a:off x="8269449" y="2812627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116"/>
              <p:cNvSpPr/>
              <p:nvPr/>
            </p:nvSpPr>
            <p:spPr bwMode="auto">
              <a:xfrm>
                <a:off x="8269449" y="2755477"/>
                <a:ext cx="68263" cy="46037"/>
              </a:xfrm>
              <a:custGeom>
                <a:avLst/>
                <a:gdLst>
                  <a:gd name="T0" fmla="*/ 6 w 6"/>
                  <a:gd name="T1" fmla="*/ 3 h 4"/>
                  <a:gd name="T2" fmla="*/ 6 w 6"/>
                  <a:gd name="T3" fmla="*/ 4 h 4"/>
                  <a:gd name="T4" fmla="*/ 1 w 6"/>
                  <a:gd name="T5" fmla="*/ 4 h 4"/>
                  <a:gd name="T6" fmla="*/ 0 w 6"/>
                  <a:gd name="T7" fmla="*/ 3 h 4"/>
                  <a:gd name="T8" fmla="*/ 0 w 6"/>
                  <a:gd name="T9" fmla="*/ 1 h 4"/>
                  <a:gd name="T10" fmla="*/ 1 w 6"/>
                  <a:gd name="T11" fmla="*/ 0 h 4"/>
                  <a:gd name="T12" fmla="*/ 6 w 6"/>
                  <a:gd name="T13" fmla="*/ 0 h 4"/>
                  <a:gd name="T14" fmla="*/ 6 w 6"/>
                  <a:gd name="T15" fmla="*/ 1 h 4"/>
                  <a:gd name="T16" fmla="*/ 6 w 6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6" y="3"/>
                    </a:moveTo>
                    <a:cubicBezTo>
                      <a:pt x="6" y="3"/>
                      <a:pt x="6" y="4"/>
                      <a:pt x="6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117"/>
              <p:cNvSpPr/>
              <p:nvPr/>
            </p:nvSpPr>
            <p:spPr bwMode="auto">
              <a:xfrm>
                <a:off x="8269449" y="2711027"/>
                <a:ext cx="68263" cy="44450"/>
              </a:xfrm>
              <a:custGeom>
                <a:avLst/>
                <a:gdLst>
                  <a:gd name="T0" fmla="*/ 6 w 6"/>
                  <a:gd name="T1" fmla="*/ 3 h 4"/>
                  <a:gd name="T2" fmla="*/ 6 w 6"/>
                  <a:gd name="T3" fmla="*/ 4 h 4"/>
                  <a:gd name="T4" fmla="*/ 1 w 6"/>
                  <a:gd name="T5" fmla="*/ 4 h 4"/>
                  <a:gd name="T6" fmla="*/ 0 w 6"/>
                  <a:gd name="T7" fmla="*/ 3 h 4"/>
                  <a:gd name="T8" fmla="*/ 0 w 6"/>
                  <a:gd name="T9" fmla="*/ 1 h 4"/>
                  <a:gd name="T10" fmla="*/ 1 w 6"/>
                  <a:gd name="T11" fmla="*/ 0 h 4"/>
                  <a:gd name="T12" fmla="*/ 6 w 6"/>
                  <a:gd name="T13" fmla="*/ 0 h 4"/>
                  <a:gd name="T14" fmla="*/ 6 w 6"/>
                  <a:gd name="T15" fmla="*/ 1 h 4"/>
                  <a:gd name="T16" fmla="*/ 6 w 6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6" y="3"/>
                    </a:moveTo>
                    <a:cubicBezTo>
                      <a:pt x="6" y="3"/>
                      <a:pt x="6" y="4"/>
                      <a:pt x="6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118"/>
              <p:cNvSpPr/>
              <p:nvPr/>
            </p:nvSpPr>
            <p:spPr bwMode="auto">
              <a:xfrm>
                <a:off x="8269449" y="2664989"/>
                <a:ext cx="68263" cy="34925"/>
              </a:xfrm>
              <a:custGeom>
                <a:avLst/>
                <a:gdLst>
                  <a:gd name="T0" fmla="*/ 6 w 6"/>
                  <a:gd name="T1" fmla="*/ 3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119"/>
              <p:cNvSpPr/>
              <p:nvPr/>
            </p:nvSpPr>
            <p:spPr bwMode="auto">
              <a:xfrm>
                <a:off x="8348824" y="2992014"/>
                <a:ext cx="66675" cy="34925"/>
              </a:xfrm>
              <a:custGeom>
                <a:avLst/>
                <a:gdLst>
                  <a:gd name="T0" fmla="*/ 6 w 6"/>
                  <a:gd name="T1" fmla="*/ 3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120"/>
              <p:cNvSpPr/>
              <p:nvPr/>
            </p:nvSpPr>
            <p:spPr bwMode="auto">
              <a:xfrm>
                <a:off x="8348824" y="2947564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121"/>
              <p:cNvSpPr/>
              <p:nvPr/>
            </p:nvSpPr>
            <p:spPr bwMode="auto">
              <a:xfrm>
                <a:off x="8348824" y="2901527"/>
                <a:ext cx="66675" cy="34925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122"/>
              <p:cNvSpPr/>
              <p:nvPr/>
            </p:nvSpPr>
            <p:spPr bwMode="auto">
              <a:xfrm>
                <a:off x="8348824" y="2857077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123"/>
              <p:cNvSpPr/>
              <p:nvPr/>
            </p:nvSpPr>
            <p:spPr bwMode="auto">
              <a:xfrm>
                <a:off x="8348824" y="2812627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124"/>
              <p:cNvSpPr/>
              <p:nvPr/>
            </p:nvSpPr>
            <p:spPr bwMode="auto">
              <a:xfrm>
                <a:off x="8428199" y="2992014"/>
                <a:ext cx="66675" cy="34925"/>
              </a:xfrm>
              <a:custGeom>
                <a:avLst/>
                <a:gdLst>
                  <a:gd name="T0" fmla="*/ 6 w 6"/>
                  <a:gd name="T1" fmla="*/ 3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125"/>
              <p:cNvSpPr/>
              <p:nvPr/>
            </p:nvSpPr>
            <p:spPr bwMode="auto">
              <a:xfrm>
                <a:off x="8428199" y="2947564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126"/>
              <p:cNvSpPr/>
              <p:nvPr/>
            </p:nvSpPr>
            <p:spPr bwMode="auto">
              <a:xfrm>
                <a:off x="8428199" y="2901527"/>
                <a:ext cx="66675" cy="34925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127"/>
              <p:cNvSpPr/>
              <p:nvPr/>
            </p:nvSpPr>
            <p:spPr bwMode="auto">
              <a:xfrm>
                <a:off x="8428199" y="2857077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128"/>
              <p:cNvSpPr/>
              <p:nvPr/>
            </p:nvSpPr>
            <p:spPr bwMode="auto">
              <a:xfrm>
                <a:off x="8428199" y="2812627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129"/>
              <p:cNvSpPr/>
              <p:nvPr/>
            </p:nvSpPr>
            <p:spPr bwMode="auto">
              <a:xfrm>
                <a:off x="8428199" y="2755477"/>
                <a:ext cx="66675" cy="46037"/>
              </a:xfrm>
              <a:custGeom>
                <a:avLst/>
                <a:gdLst>
                  <a:gd name="T0" fmla="*/ 6 w 6"/>
                  <a:gd name="T1" fmla="*/ 3 h 4"/>
                  <a:gd name="T2" fmla="*/ 5 w 6"/>
                  <a:gd name="T3" fmla="*/ 4 h 4"/>
                  <a:gd name="T4" fmla="*/ 1 w 6"/>
                  <a:gd name="T5" fmla="*/ 4 h 4"/>
                  <a:gd name="T6" fmla="*/ 0 w 6"/>
                  <a:gd name="T7" fmla="*/ 3 h 4"/>
                  <a:gd name="T8" fmla="*/ 0 w 6"/>
                  <a:gd name="T9" fmla="*/ 1 h 4"/>
                  <a:gd name="T10" fmla="*/ 1 w 6"/>
                  <a:gd name="T11" fmla="*/ 0 h 4"/>
                  <a:gd name="T12" fmla="*/ 5 w 6"/>
                  <a:gd name="T13" fmla="*/ 0 h 4"/>
                  <a:gd name="T14" fmla="*/ 6 w 6"/>
                  <a:gd name="T15" fmla="*/ 1 h 4"/>
                  <a:gd name="T16" fmla="*/ 6 w 6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6" y="3"/>
                    </a:moveTo>
                    <a:cubicBezTo>
                      <a:pt x="6" y="3"/>
                      <a:pt x="6" y="4"/>
                      <a:pt x="5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1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130"/>
              <p:cNvSpPr/>
              <p:nvPr/>
            </p:nvSpPr>
            <p:spPr bwMode="auto">
              <a:xfrm>
                <a:off x="8505986" y="2992014"/>
                <a:ext cx="68263" cy="34925"/>
              </a:xfrm>
              <a:custGeom>
                <a:avLst/>
                <a:gdLst>
                  <a:gd name="T0" fmla="*/ 6 w 6"/>
                  <a:gd name="T1" fmla="*/ 3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131"/>
              <p:cNvSpPr/>
              <p:nvPr/>
            </p:nvSpPr>
            <p:spPr bwMode="auto">
              <a:xfrm>
                <a:off x="8505986" y="2947564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132"/>
              <p:cNvSpPr/>
              <p:nvPr/>
            </p:nvSpPr>
            <p:spPr bwMode="auto">
              <a:xfrm>
                <a:off x="8505986" y="2901527"/>
                <a:ext cx="68263" cy="34925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133"/>
              <p:cNvSpPr/>
              <p:nvPr/>
            </p:nvSpPr>
            <p:spPr bwMode="auto">
              <a:xfrm>
                <a:off x="8505986" y="2857077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134"/>
              <p:cNvSpPr/>
              <p:nvPr/>
            </p:nvSpPr>
            <p:spPr bwMode="auto">
              <a:xfrm>
                <a:off x="8505986" y="2812627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135"/>
              <p:cNvSpPr/>
              <p:nvPr/>
            </p:nvSpPr>
            <p:spPr bwMode="auto">
              <a:xfrm>
                <a:off x="8585361" y="2992014"/>
                <a:ext cx="66675" cy="34925"/>
              </a:xfrm>
              <a:custGeom>
                <a:avLst/>
                <a:gdLst>
                  <a:gd name="T0" fmla="*/ 6 w 6"/>
                  <a:gd name="T1" fmla="*/ 3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136"/>
              <p:cNvSpPr/>
              <p:nvPr/>
            </p:nvSpPr>
            <p:spPr bwMode="auto">
              <a:xfrm>
                <a:off x="8585361" y="2947564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137"/>
              <p:cNvSpPr/>
              <p:nvPr/>
            </p:nvSpPr>
            <p:spPr bwMode="auto">
              <a:xfrm>
                <a:off x="8585361" y="2901527"/>
                <a:ext cx="66675" cy="34925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138"/>
              <p:cNvSpPr/>
              <p:nvPr/>
            </p:nvSpPr>
            <p:spPr bwMode="auto">
              <a:xfrm>
                <a:off x="8585361" y="2857077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139"/>
              <p:cNvSpPr/>
              <p:nvPr/>
            </p:nvSpPr>
            <p:spPr bwMode="auto">
              <a:xfrm>
                <a:off x="8585361" y="2812627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140"/>
              <p:cNvSpPr/>
              <p:nvPr/>
            </p:nvSpPr>
            <p:spPr bwMode="auto">
              <a:xfrm>
                <a:off x="8585361" y="2755477"/>
                <a:ext cx="66675" cy="46037"/>
              </a:xfrm>
              <a:custGeom>
                <a:avLst/>
                <a:gdLst>
                  <a:gd name="T0" fmla="*/ 6 w 6"/>
                  <a:gd name="T1" fmla="*/ 3 h 4"/>
                  <a:gd name="T2" fmla="*/ 5 w 6"/>
                  <a:gd name="T3" fmla="*/ 4 h 4"/>
                  <a:gd name="T4" fmla="*/ 1 w 6"/>
                  <a:gd name="T5" fmla="*/ 4 h 4"/>
                  <a:gd name="T6" fmla="*/ 0 w 6"/>
                  <a:gd name="T7" fmla="*/ 3 h 4"/>
                  <a:gd name="T8" fmla="*/ 0 w 6"/>
                  <a:gd name="T9" fmla="*/ 1 h 4"/>
                  <a:gd name="T10" fmla="*/ 1 w 6"/>
                  <a:gd name="T11" fmla="*/ 0 h 4"/>
                  <a:gd name="T12" fmla="*/ 5 w 6"/>
                  <a:gd name="T13" fmla="*/ 0 h 4"/>
                  <a:gd name="T14" fmla="*/ 6 w 6"/>
                  <a:gd name="T15" fmla="*/ 1 h 4"/>
                  <a:gd name="T16" fmla="*/ 6 w 6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1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141"/>
              <p:cNvSpPr/>
              <p:nvPr/>
            </p:nvSpPr>
            <p:spPr bwMode="auto">
              <a:xfrm>
                <a:off x="8585361" y="2711027"/>
                <a:ext cx="66675" cy="44450"/>
              </a:xfrm>
              <a:custGeom>
                <a:avLst/>
                <a:gdLst>
                  <a:gd name="T0" fmla="*/ 6 w 6"/>
                  <a:gd name="T1" fmla="*/ 3 h 4"/>
                  <a:gd name="T2" fmla="*/ 5 w 6"/>
                  <a:gd name="T3" fmla="*/ 4 h 4"/>
                  <a:gd name="T4" fmla="*/ 1 w 6"/>
                  <a:gd name="T5" fmla="*/ 4 h 4"/>
                  <a:gd name="T6" fmla="*/ 0 w 6"/>
                  <a:gd name="T7" fmla="*/ 3 h 4"/>
                  <a:gd name="T8" fmla="*/ 0 w 6"/>
                  <a:gd name="T9" fmla="*/ 1 h 4"/>
                  <a:gd name="T10" fmla="*/ 1 w 6"/>
                  <a:gd name="T11" fmla="*/ 0 h 4"/>
                  <a:gd name="T12" fmla="*/ 5 w 6"/>
                  <a:gd name="T13" fmla="*/ 0 h 4"/>
                  <a:gd name="T14" fmla="*/ 6 w 6"/>
                  <a:gd name="T15" fmla="*/ 1 h 4"/>
                  <a:gd name="T16" fmla="*/ 6 w 6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1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Oval 142"/>
              <p:cNvSpPr>
                <a:spLocks noChangeArrowheads="1"/>
              </p:cNvSpPr>
              <p:nvPr/>
            </p:nvSpPr>
            <p:spPr bwMode="auto">
              <a:xfrm>
                <a:off x="8415499" y="3353964"/>
                <a:ext cx="90488" cy="101600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Oval 143"/>
              <p:cNvSpPr>
                <a:spLocks noChangeArrowheads="1"/>
              </p:cNvSpPr>
              <p:nvPr/>
            </p:nvSpPr>
            <p:spPr bwMode="auto">
              <a:xfrm>
                <a:off x="8428199" y="3601614"/>
                <a:ext cx="66675" cy="55562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144"/>
              <p:cNvSpPr>
                <a:spLocks noEditPoints="1"/>
              </p:cNvSpPr>
              <p:nvPr/>
            </p:nvSpPr>
            <p:spPr bwMode="auto">
              <a:xfrm>
                <a:off x="8337711" y="3263477"/>
                <a:ext cx="247650" cy="484187"/>
              </a:xfrm>
              <a:custGeom>
                <a:avLst/>
                <a:gdLst>
                  <a:gd name="T0" fmla="*/ 22 w 22"/>
                  <a:gd name="T1" fmla="*/ 0 h 43"/>
                  <a:gd name="T2" fmla="*/ 15 w 22"/>
                  <a:gd name="T3" fmla="*/ 0 h 43"/>
                  <a:gd name="T4" fmla="*/ 8 w 22"/>
                  <a:gd name="T5" fmla="*/ 0 h 43"/>
                  <a:gd name="T6" fmla="*/ 0 w 22"/>
                  <a:gd name="T7" fmla="*/ 0 h 43"/>
                  <a:gd name="T8" fmla="*/ 0 w 22"/>
                  <a:gd name="T9" fmla="*/ 8 h 43"/>
                  <a:gd name="T10" fmla="*/ 0 w 22"/>
                  <a:gd name="T11" fmla="*/ 36 h 43"/>
                  <a:gd name="T12" fmla="*/ 0 w 22"/>
                  <a:gd name="T13" fmla="*/ 43 h 43"/>
                  <a:gd name="T14" fmla="*/ 8 w 22"/>
                  <a:gd name="T15" fmla="*/ 43 h 43"/>
                  <a:gd name="T16" fmla="*/ 15 w 22"/>
                  <a:gd name="T17" fmla="*/ 43 h 43"/>
                  <a:gd name="T18" fmla="*/ 22 w 22"/>
                  <a:gd name="T19" fmla="*/ 43 h 43"/>
                  <a:gd name="T20" fmla="*/ 22 w 22"/>
                  <a:gd name="T21" fmla="*/ 36 h 43"/>
                  <a:gd name="T22" fmla="*/ 22 w 22"/>
                  <a:gd name="T23" fmla="*/ 8 h 43"/>
                  <a:gd name="T24" fmla="*/ 22 w 22"/>
                  <a:gd name="T25" fmla="*/ 0 h 43"/>
                  <a:gd name="T26" fmla="*/ 3 w 22"/>
                  <a:gd name="T27" fmla="*/ 2 h 43"/>
                  <a:gd name="T28" fmla="*/ 4 w 22"/>
                  <a:gd name="T29" fmla="*/ 3 h 43"/>
                  <a:gd name="T30" fmla="*/ 3 w 22"/>
                  <a:gd name="T31" fmla="*/ 4 h 43"/>
                  <a:gd name="T32" fmla="*/ 2 w 22"/>
                  <a:gd name="T33" fmla="*/ 3 h 43"/>
                  <a:gd name="T34" fmla="*/ 3 w 22"/>
                  <a:gd name="T35" fmla="*/ 2 h 43"/>
                  <a:gd name="T36" fmla="*/ 3 w 22"/>
                  <a:gd name="T37" fmla="*/ 40 h 43"/>
                  <a:gd name="T38" fmla="*/ 2 w 22"/>
                  <a:gd name="T39" fmla="*/ 39 h 43"/>
                  <a:gd name="T40" fmla="*/ 3 w 22"/>
                  <a:gd name="T41" fmla="*/ 38 h 43"/>
                  <a:gd name="T42" fmla="*/ 4 w 22"/>
                  <a:gd name="T43" fmla="*/ 39 h 43"/>
                  <a:gd name="T44" fmla="*/ 3 w 22"/>
                  <a:gd name="T45" fmla="*/ 40 h 43"/>
                  <a:gd name="T46" fmla="*/ 11 w 22"/>
                  <a:gd name="T47" fmla="*/ 38 h 43"/>
                  <a:gd name="T48" fmla="*/ 5 w 22"/>
                  <a:gd name="T49" fmla="*/ 33 h 43"/>
                  <a:gd name="T50" fmla="*/ 11 w 22"/>
                  <a:gd name="T51" fmla="*/ 27 h 43"/>
                  <a:gd name="T52" fmla="*/ 17 w 22"/>
                  <a:gd name="T53" fmla="*/ 33 h 43"/>
                  <a:gd name="T54" fmla="*/ 11 w 22"/>
                  <a:gd name="T55" fmla="*/ 38 h 43"/>
                  <a:gd name="T56" fmla="*/ 11 w 22"/>
                  <a:gd name="T57" fmla="*/ 21 h 43"/>
                  <a:gd name="T58" fmla="*/ 3 w 22"/>
                  <a:gd name="T59" fmla="*/ 12 h 43"/>
                  <a:gd name="T60" fmla="*/ 11 w 22"/>
                  <a:gd name="T61" fmla="*/ 4 h 43"/>
                  <a:gd name="T62" fmla="*/ 20 w 22"/>
                  <a:gd name="T63" fmla="*/ 12 h 43"/>
                  <a:gd name="T64" fmla="*/ 11 w 22"/>
                  <a:gd name="T65" fmla="*/ 21 h 43"/>
                  <a:gd name="T66" fmla="*/ 19 w 22"/>
                  <a:gd name="T67" fmla="*/ 40 h 43"/>
                  <a:gd name="T68" fmla="*/ 18 w 22"/>
                  <a:gd name="T69" fmla="*/ 39 h 43"/>
                  <a:gd name="T70" fmla="*/ 19 w 22"/>
                  <a:gd name="T71" fmla="*/ 38 h 43"/>
                  <a:gd name="T72" fmla="*/ 21 w 22"/>
                  <a:gd name="T73" fmla="*/ 39 h 43"/>
                  <a:gd name="T74" fmla="*/ 19 w 22"/>
                  <a:gd name="T75" fmla="*/ 40 h 43"/>
                  <a:gd name="T76" fmla="*/ 19 w 22"/>
                  <a:gd name="T77" fmla="*/ 4 h 43"/>
                  <a:gd name="T78" fmla="*/ 18 w 22"/>
                  <a:gd name="T79" fmla="*/ 3 h 43"/>
                  <a:gd name="T80" fmla="*/ 19 w 22"/>
                  <a:gd name="T81" fmla="*/ 2 h 43"/>
                  <a:gd name="T82" fmla="*/ 21 w 22"/>
                  <a:gd name="T83" fmla="*/ 3 h 43"/>
                  <a:gd name="T84" fmla="*/ 19 w 22"/>
                  <a:gd name="T85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2" h="43">
                    <a:moveTo>
                      <a:pt x="22" y="0"/>
                    </a:moveTo>
                    <a:cubicBezTo>
                      <a:pt x="21" y="0"/>
                      <a:pt x="18" y="0"/>
                      <a:pt x="15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1" y="0"/>
                      <a:pt x="0" y="0"/>
                    </a:cubicBezTo>
                    <a:cubicBezTo>
                      <a:pt x="0" y="1"/>
                      <a:pt x="0" y="4"/>
                      <a:pt x="0" y="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9"/>
                      <a:pt x="0" y="43"/>
                      <a:pt x="0" y="43"/>
                    </a:cubicBezTo>
                    <a:cubicBezTo>
                      <a:pt x="0" y="43"/>
                      <a:pt x="4" y="43"/>
                      <a:pt x="8" y="43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18" y="43"/>
                      <a:pt x="21" y="43"/>
                      <a:pt x="22" y="43"/>
                    </a:cubicBezTo>
                    <a:cubicBezTo>
                      <a:pt x="22" y="43"/>
                      <a:pt x="22" y="39"/>
                      <a:pt x="22" y="36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4"/>
                      <a:pt x="22" y="1"/>
                      <a:pt x="22" y="0"/>
                    </a:cubicBezTo>
                    <a:close/>
                    <a:moveTo>
                      <a:pt x="3" y="2"/>
                    </a:moveTo>
                    <a:cubicBezTo>
                      <a:pt x="3" y="2"/>
                      <a:pt x="4" y="2"/>
                      <a:pt x="4" y="3"/>
                    </a:cubicBezTo>
                    <a:cubicBezTo>
                      <a:pt x="4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2"/>
                      <a:pt x="2" y="2"/>
                      <a:pt x="3" y="2"/>
                    </a:cubicBezTo>
                    <a:close/>
                    <a:moveTo>
                      <a:pt x="3" y="40"/>
                    </a:moveTo>
                    <a:cubicBezTo>
                      <a:pt x="2" y="40"/>
                      <a:pt x="2" y="40"/>
                      <a:pt x="2" y="39"/>
                    </a:cubicBezTo>
                    <a:cubicBezTo>
                      <a:pt x="2" y="39"/>
                      <a:pt x="2" y="38"/>
                      <a:pt x="3" y="38"/>
                    </a:cubicBezTo>
                    <a:cubicBezTo>
                      <a:pt x="3" y="38"/>
                      <a:pt x="4" y="39"/>
                      <a:pt x="4" y="39"/>
                    </a:cubicBezTo>
                    <a:cubicBezTo>
                      <a:pt x="4" y="40"/>
                      <a:pt x="3" y="40"/>
                      <a:pt x="3" y="40"/>
                    </a:cubicBezTo>
                    <a:close/>
                    <a:moveTo>
                      <a:pt x="11" y="38"/>
                    </a:moveTo>
                    <a:cubicBezTo>
                      <a:pt x="8" y="38"/>
                      <a:pt x="5" y="36"/>
                      <a:pt x="5" y="33"/>
                    </a:cubicBezTo>
                    <a:cubicBezTo>
                      <a:pt x="5" y="29"/>
                      <a:pt x="8" y="27"/>
                      <a:pt x="11" y="27"/>
                    </a:cubicBezTo>
                    <a:cubicBezTo>
                      <a:pt x="14" y="27"/>
                      <a:pt x="17" y="29"/>
                      <a:pt x="17" y="33"/>
                    </a:cubicBezTo>
                    <a:cubicBezTo>
                      <a:pt x="17" y="36"/>
                      <a:pt x="14" y="38"/>
                      <a:pt x="11" y="38"/>
                    </a:cubicBezTo>
                    <a:close/>
                    <a:moveTo>
                      <a:pt x="11" y="21"/>
                    </a:moveTo>
                    <a:cubicBezTo>
                      <a:pt x="6" y="21"/>
                      <a:pt x="3" y="17"/>
                      <a:pt x="3" y="12"/>
                    </a:cubicBezTo>
                    <a:cubicBezTo>
                      <a:pt x="3" y="8"/>
                      <a:pt x="6" y="4"/>
                      <a:pt x="11" y="4"/>
                    </a:cubicBezTo>
                    <a:cubicBezTo>
                      <a:pt x="16" y="4"/>
                      <a:pt x="20" y="8"/>
                      <a:pt x="20" y="12"/>
                    </a:cubicBezTo>
                    <a:cubicBezTo>
                      <a:pt x="20" y="17"/>
                      <a:pt x="16" y="21"/>
                      <a:pt x="11" y="21"/>
                    </a:cubicBezTo>
                    <a:close/>
                    <a:moveTo>
                      <a:pt x="19" y="40"/>
                    </a:moveTo>
                    <a:cubicBezTo>
                      <a:pt x="19" y="40"/>
                      <a:pt x="18" y="40"/>
                      <a:pt x="18" y="39"/>
                    </a:cubicBezTo>
                    <a:cubicBezTo>
                      <a:pt x="18" y="39"/>
                      <a:pt x="19" y="38"/>
                      <a:pt x="19" y="38"/>
                    </a:cubicBezTo>
                    <a:cubicBezTo>
                      <a:pt x="20" y="38"/>
                      <a:pt x="21" y="39"/>
                      <a:pt x="21" y="39"/>
                    </a:cubicBezTo>
                    <a:cubicBezTo>
                      <a:pt x="21" y="40"/>
                      <a:pt x="20" y="40"/>
                      <a:pt x="19" y="40"/>
                    </a:cubicBezTo>
                    <a:close/>
                    <a:moveTo>
                      <a:pt x="19" y="4"/>
                    </a:moveTo>
                    <a:cubicBezTo>
                      <a:pt x="19" y="4"/>
                      <a:pt x="18" y="4"/>
                      <a:pt x="18" y="3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0" y="2"/>
                      <a:pt x="21" y="2"/>
                      <a:pt x="21" y="3"/>
                    </a:cubicBezTo>
                    <a:cubicBezTo>
                      <a:pt x="21" y="4"/>
                      <a:pt x="20" y="4"/>
                      <a:pt x="19" y="4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387" name="组合 386"/>
              <p:cNvGrpSpPr/>
              <p:nvPr/>
            </p:nvGrpSpPr>
            <p:grpSpPr>
              <a:xfrm>
                <a:off x="8280561" y="3871489"/>
                <a:ext cx="360363" cy="496887"/>
                <a:chOff x="5633074" y="4906380"/>
                <a:chExt cx="360363" cy="496887"/>
              </a:xfrm>
              <a:solidFill>
                <a:srgbClr val="2EA93E"/>
              </a:solidFill>
            </p:grpSpPr>
            <p:sp>
              <p:nvSpPr>
                <p:cNvPr id="388" name="Freeform 145"/>
                <p:cNvSpPr/>
                <p:nvPr/>
              </p:nvSpPr>
              <p:spPr bwMode="auto">
                <a:xfrm>
                  <a:off x="5633074" y="5131805"/>
                  <a:ext cx="360363" cy="271462"/>
                </a:xfrm>
                <a:custGeom>
                  <a:avLst/>
                  <a:gdLst>
                    <a:gd name="T0" fmla="*/ 25 w 32"/>
                    <a:gd name="T1" fmla="*/ 0 h 24"/>
                    <a:gd name="T2" fmla="*/ 19 w 32"/>
                    <a:gd name="T3" fmla="*/ 4 h 24"/>
                    <a:gd name="T4" fmla="*/ 16 w 32"/>
                    <a:gd name="T5" fmla="*/ 5 h 24"/>
                    <a:gd name="T6" fmla="*/ 13 w 32"/>
                    <a:gd name="T7" fmla="*/ 4 h 24"/>
                    <a:gd name="T8" fmla="*/ 8 w 32"/>
                    <a:gd name="T9" fmla="*/ 0 h 24"/>
                    <a:gd name="T10" fmla="*/ 0 w 32"/>
                    <a:gd name="T11" fmla="*/ 14 h 24"/>
                    <a:gd name="T12" fmla="*/ 0 w 32"/>
                    <a:gd name="T13" fmla="*/ 18 h 24"/>
                    <a:gd name="T14" fmla="*/ 16 w 32"/>
                    <a:gd name="T15" fmla="*/ 24 h 24"/>
                    <a:gd name="T16" fmla="*/ 32 w 32"/>
                    <a:gd name="T17" fmla="*/ 18 h 24"/>
                    <a:gd name="T18" fmla="*/ 32 w 32"/>
                    <a:gd name="T19" fmla="*/ 14 h 24"/>
                    <a:gd name="T20" fmla="*/ 25 w 32"/>
                    <a:gd name="T21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2" h="24">
                      <a:moveTo>
                        <a:pt x="25" y="0"/>
                      </a:moveTo>
                      <a:cubicBezTo>
                        <a:pt x="23" y="2"/>
                        <a:pt x="21" y="4"/>
                        <a:pt x="19" y="4"/>
                      </a:cubicBezTo>
                      <a:cubicBezTo>
                        <a:pt x="18" y="4"/>
                        <a:pt x="17" y="5"/>
                        <a:pt x="16" y="5"/>
                      </a:cubicBezTo>
                      <a:cubicBezTo>
                        <a:pt x="15" y="5"/>
                        <a:pt x="14" y="4"/>
                        <a:pt x="13" y="4"/>
                      </a:cubicBezTo>
                      <a:cubicBezTo>
                        <a:pt x="11" y="4"/>
                        <a:pt x="9" y="2"/>
                        <a:pt x="8" y="0"/>
                      </a:cubicBezTo>
                      <a:cubicBezTo>
                        <a:pt x="3" y="3"/>
                        <a:pt x="0" y="8"/>
                        <a:pt x="0" y="14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4" y="21"/>
                        <a:pt x="10" y="24"/>
                        <a:pt x="16" y="24"/>
                      </a:cubicBezTo>
                      <a:cubicBezTo>
                        <a:pt x="22" y="24"/>
                        <a:pt x="28" y="21"/>
                        <a:pt x="32" y="18"/>
                      </a:cubicBezTo>
                      <a:cubicBezTo>
                        <a:pt x="32" y="14"/>
                        <a:pt x="32" y="14"/>
                        <a:pt x="32" y="14"/>
                      </a:cubicBezTo>
                      <a:cubicBezTo>
                        <a:pt x="32" y="8"/>
                        <a:pt x="29" y="3"/>
                        <a:pt x="2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146"/>
                <p:cNvSpPr/>
                <p:nvPr/>
              </p:nvSpPr>
              <p:spPr bwMode="auto">
                <a:xfrm>
                  <a:off x="5701337" y="4906380"/>
                  <a:ext cx="225425" cy="271462"/>
                </a:xfrm>
                <a:custGeom>
                  <a:avLst/>
                  <a:gdLst>
                    <a:gd name="T0" fmla="*/ 10 w 20"/>
                    <a:gd name="T1" fmla="*/ 0 h 24"/>
                    <a:gd name="T2" fmla="*/ 0 w 20"/>
                    <a:gd name="T3" fmla="*/ 9 h 24"/>
                    <a:gd name="T4" fmla="*/ 0 w 20"/>
                    <a:gd name="T5" fmla="*/ 15 h 24"/>
                    <a:gd name="T6" fmla="*/ 2 w 20"/>
                    <a:gd name="T7" fmla="*/ 19 h 24"/>
                    <a:gd name="T8" fmla="*/ 7 w 20"/>
                    <a:gd name="T9" fmla="*/ 23 h 24"/>
                    <a:gd name="T10" fmla="*/ 10 w 20"/>
                    <a:gd name="T11" fmla="*/ 24 h 24"/>
                    <a:gd name="T12" fmla="*/ 13 w 20"/>
                    <a:gd name="T13" fmla="*/ 23 h 24"/>
                    <a:gd name="T14" fmla="*/ 19 w 20"/>
                    <a:gd name="T15" fmla="*/ 19 h 24"/>
                    <a:gd name="T16" fmla="*/ 20 w 20"/>
                    <a:gd name="T17" fmla="*/ 15 h 24"/>
                    <a:gd name="T18" fmla="*/ 20 w 20"/>
                    <a:gd name="T19" fmla="*/ 9 h 24"/>
                    <a:gd name="T20" fmla="*/ 10 w 20"/>
                    <a:gd name="T21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4">
                      <a:moveTo>
                        <a:pt x="10" y="0"/>
                      </a:moveTo>
                      <a:cubicBezTo>
                        <a:pt x="5" y="0"/>
                        <a:pt x="0" y="4"/>
                        <a:pt x="0" y="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6"/>
                        <a:pt x="1" y="18"/>
                        <a:pt x="2" y="19"/>
                      </a:cubicBezTo>
                      <a:cubicBezTo>
                        <a:pt x="3" y="21"/>
                        <a:pt x="5" y="23"/>
                        <a:pt x="7" y="23"/>
                      </a:cubicBezTo>
                      <a:cubicBezTo>
                        <a:pt x="8" y="23"/>
                        <a:pt x="9" y="24"/>
                        <a:pt x="10" y="24"/>
                      </a:cubicBezTo>
                      <a:cubicBezTo>
                        <a:pt x="11" y="24"/>
                        <a:pt x="12" y="23"/>
                        <a:pt x="13" y="23"/>
                      </a:cubicBezTo>
                      <a:cubicBezTo>
                        <a:pt x="15" y="23"/>
                        <a:pt x="17" y="21"/>
                        <a:pt x="19" y="19"/>
                      </a:cubicBezTo>
                      <a:cubicBezTo>
                        <a:pt x="19" y="18"/>
                        <a:pt x="20" y="16"/>
                        <a:pt x="20" y="15"/>
                      </a:cubicBezTo>
                      <a:cubicBezTo>
                        <a:pt x="20" y="9"/>
                        <a:pt x="20" y="9"/>
                        <a:pt x="20" y="9"/>
                      </a:cubicBezTo>
                      <a:cubicBezTo>
                        <a:pt x="20" y="4"/>
                        <a:pt x="16" y="0"/>
                        <a:pt x="1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147"/>
                <p:cNvSpPr/>
                <p:nvPr/>
              </p:nvSpPr>
              <p:spPr bwMode="auto">
                <a:xfrm>
                  <a:off x="5814049" y="5019093"/>
                  <a:ext cx="123825" cy="125412"/>
                </a:xfrm>
                <a:custGeom>
                  <a:avLst/>
                  <a:gdLst>
                    <a:gd name="T0" fmla="*/ 11 w 11"/>
                    <a:gd name="T1" fmla="*/ 0 h 11"/>
                    <a:gd name="T2" fmla="*/ 9 w 11"/>
                    <a:gd name="T3" fmla="*/ 0 h 11"/>
                    <a:gd name="T4" fmla="*/ 9 w 11"/>
                    <a:gd name="T5" fmla="*/ 4 h 11"/>
                    <a:gd name="T6" fmla="*/ 9 w 11"/>
                    <a:gd name="T7" fmla="*/ 4 h 11"/>
                    <a:gd name="T8" fmla="*/ 7 w 11"/>
                    <a:gd name="T9" fmla="*/ 8 h 11"/>
                    <a:gd name="T10" fmla="*/ 3 w 11"/>
                    <a:gd name="T11" fmla="*/ 9 h 11"/>
                    <a:gd name="T12" fmla="*/ 1 w 11"/>
                    <a:gd name="T13" fmla="*/ 8 h 11"/>
                    <a:gd name="T14" fmla="*/ 0 w 11"/>
                    <a:gd name="T15" fmla="*/ 10 h 11"/>
                    <a:gd name="T16" fmla="*/ 1 w 11"/>
                    <a:gd name="T17" fmla="*/ 11 h 11"/>
                    <a:gd name="T18" fmla="*/ 3 w 11"/>
                    <a:gd name="T19" fmla="*/ 10 h 11"/>
                    <a:gd name="T20" fmla="*/ 8 w 11"/>
                    <a:gd name="T21" fmla="*/ 8 h 11"/>
                    <a:gd name="T22" fmla="*/ 10 w 11"/>
                    <a:gd name="T23" fmla="*/ 4 h 11"/>
                    <a:gd name="T24" fmla="*/ 11 w 11"/>
                    <a:gd name="T25" fmla="*/ 4 h 11"/>
                    <a:gd name="T26" fmla="*/ 11 w 11"/>
                    <a:gd name="T2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" h="11">
                      <a:moveTo>
                        <a:pt x="11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9" y="6"/>
                        <a:pt x="9" y="7"/>
                        <a:pt x="7" y="8"/>
                      </a:cubicBezTo>
                      <a:cubicBezTo>
                        <a:pt x="6" y="9"/>
                        <a:pt x="5" y="9"/>
                        <a:pt x="3" y="9"/>
                      </a:cubicBezTo>
                      <a:cubicBezTo>
                        <a:pt x="3" y="9"/>
                        <a:pt x="2" y="8"/>
                        <a:pt x="1" y="8"/>
                      </a:cubicBezTo>
                      <a:cubicBezTo>
                        <a:pt x="1" y="8"/>
                        <a:pt x="0" y="9"/>
                        <a:pt x="0" y="10"/>
                      </a:cubicBezTo>
                      <a:cubicBezTo>
                        <a:pt x="0" y="10"/>
                        <a:pt x="1" y="11"/>
                        <a:pt x="1" y="11"/>
                      </a:cubicBezTo>
                      <a:cubicBezTo>
                        <a:pt x="2" y="11"/>
                        <a:pt x="3" y="10"/>
                        <a:pt x="3" y="10"/>
                      </a:cubicBezTo>
                      <a:cubicBezTo>
                        <a:pt x="5" y="10"/>
                        <a:pt x="7" y="9"/>
                        <a:pt x="8" y="8"/>
                      </a:cubicBezTo>
                      <a:cubicBezTo>
                        <a:pt x="9" y="7"/>
                        <a:pt x="10" y="6"/>
                        <a:pt x="10" y="4"/>
                      </a:cubicBezTo>
                      <a:cubicBezTo>
                        <a:pt x="11" y="4"/>
                        <a:pt x="11" y="4"/>
                        <a:pt x="11" y="4"/>
                      </a:cubicBezTo>
                      <a:lnTo>
                        <a:pt x="1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391" name="Rectangle 148"/>
              <p:cNvSpPr>
                <a:spLocks noChangeArrowheads="1"/>
              </p:cNvSpPr>
              <p:nvPr/>
            </p:nvSpPr>
            <p:spPr bwMode="auto">
              <a:xfrm>
                <a:off x="8539324" y="625052"/>
                <a:ext cx="147638" cy="33337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149"/>
              <p:cNvSpPr>
                <a:spLocks noEditPoints="1"/>
              </p:cNvSpPr>
              <p:nvPr/>
            </p:nvSpPr>
            <p:spPr bwMode="auto">
              <a:xfrm>
                <a:off x="8539324" y="466302"/>
                <a:ext cx="136525" cy="146050"/>
              </a:xfrm>
              <a:custGeom>
                <a:avLst/>
                <a:gdLst>
                  <a:gd name="T0" fmla="*/ 0 w 86"/>
                  <a:gd name="T1" fmla="*/ 0 h 92"/>
                  <a:gd name="T2" fmla="*/ 0 w 86"/>
                  <a:gd name="T3" fmla="*/ 92 h 92"/>
                  <a:gd name="T4" fmla="*/ 86 w 86"/>
                  <a:gd name="T5" fmla="*/ 92 h 92"/>
                  <a:gd name="T6" fmla="*/ 50 w 86"/>
                  <a:gd name="T7" fmla="*/ 0 h 92"/>
                  <a:gd name="T8" fmla="*/ 0 w 86"/>
                  <a:gd name="T9" fmla="*/ 0 h 92"/>
                  <a:gd name="T10" fmla="*/ 8 w 86"/>
                  <a:gd name="T11" fmla="*/ 7 h 92"/>
                  <a:gd name="T12" fmla="*/ 50 w 86"/>
                  <a:gd name="T13" fmla="*/ 7 h 92"/>
                  <a:gd name="T14" fmla="*/ 71 w 86"/>
                  <a:gd name="T15" fmla="*/ 78 h 92"/>
                  <a:gd name="T16" fmla="*/ 8 w 86"/>
                  <a:gd name="T17" fmla="*/ 78 h 92"/>
                  <a:gd name="T18" fmla="*/ 8 w 86"/>
                  <a:gd name="T19" fmla="*/ 7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92">
                    <a:moveTo>
                      <a:pt x="0" y="0"/>
                    </a:moveTo>
                    <a:lnTo>
                      <a:pt x="0" y="92"/>
                    </a:lnTo>
                    <a:lnTo>
                      <a:pt x="86" y="92"/>
                    </a:lnTo>
                    <a:lnTo>
                      <a:pt x="50" y="0"/>
                    </a:lnTo>
                    <a:lnTo>
                      <a:pt x="0" y="0"/>
                    </a:lnTo>
                    <a:close/>
                    <a:moveTo>
                      <a:pt x="8" y="7"/>
                    </a:moveTo>
                    <a:lnTo>
                      <a:pt x="50" y="7"/>
                    </a:lnTo>
                    <a:lnTo>
                      <a:pt x="71" y="78"/>
                    </a:lnTo>
                    <a:lnTo>
                      <a:pt x="8" y="78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150"/>
              <p:cNvSpPr>
                <a:spLocks noEditPoints="1"/>
              </p:cNvSpPr>
              <p:nvPr/>
            </p:nvSpPr>
            <p:spPr bwMode="auto">
              <a:xfrm>
                <a:off x="8247224" y="669502"/>
                <a:ext cx="428625" cy="112712"/>
              </a:xfrm>
              <a:custGeom>
                <a:avLst/>
                <a:gdLst>
                  <a:gd name="T0" fmla="*/ 0 w 38"/>
                  <a:gd name="T1" fmla="*/ 3 h 10"/>
                  <a:gd name="T2" fmla="*/ 5 w 38"/>
                  <a:gd name="T3" fmla="*/ 3 h 10"/>
                  <a:gd name="T4" fmla="*/ 4 w 38"/>
                  <a:gd name="T5" fmla="*/ 5 h 10"/>
                  <a:gd name="T6" fmla="*/ 9 w 38"/>
                  <a:gd name="T7" fmla="*/ 10 h 10"/>
                  <a:gd name="T8" fmla="*/ 14 w 38"/>
                  <a:gd name="T9" fmla="*/ 5 h 10"/>
                  <a:gd name="T10" fmla="*/ 14 w 38"/>
                  <a:gd name="T11" fmla="*/ 3 h 10"/>
                  <a:gd name="T12" fmla="*/ 26 w 38"/>
                  <a:gd name="T13" fmla="*/ 3 h 10"/>
                  <a:gd name="T14" fmla="*/ 26 w 38"/>
                  <a:gd name="T15" fmla="*/ 5 h 10"/>
                  <a:gd name="T16" fmla="*/ 31 w 38"/>
                  <a:gd name="T17" fmla="*/ 10 h 10"/>
                  <a:gd name="T18" fmla="*/ 36 w 38"/>
                  <a:gd name="T19" fmla="*/ 5 h 10"/>
                  <a:gd name="T20" fmla="*/ 35 w 38"/>
                  <a:gd name="T21" fmla="*/ 3 h 10"/>
                  <a:gd name="T22" fmla="*/ 38 w 38"/>
                  <a:gd name="T23" fmla="*/ 3 h 10"/>
                  <a:gd name="T24" fmla="*/ 38 w 38"/>
                  <a:gd name="T25" fmla="*/ 0 h 10"/>
                  <a:gd name="T26" fmla="*/ 0 w 38"/>
                  <a:gd name="T27" fmla="*/ 0 h 10"/>
                  <a:gd name="T28" fmla="*/ 0 w 38"/>
                  <a:gd name="T29" fmla="*/ 3 h 10"/>
                  <a:gd name="T30" fmla="*/ 27 w 38"/>
                  <a:gd name="T31" fmla="*/ 3 h 10"/>
                  <a:gd name="T32" fmla="*/ 31 w 38"/>
                  <a:gd name="T33" fmla="*/ 2 h 10"/>
                  <a:gd name="T34" fmla="*/ 34 w 38"/>
                  <a:gd name="T35" fmla="*/ 3 h 10"/>
                  <a:gd name="T36" fmla="*/ 34 w 38"/>
                  <a:gd name="T37" fmla="*/ 5 h 10"/>
                  <a:gd name="T38" fmla="*/ 31 w 38"/>
                  <a:gd name="T39" fmla="*/ 9 h 10"/>
                  <a:gd name="T40" fmla="*/ 27 w 38"/>
                  <a:gd name="T41" fmla="*/ 5 h 10"/>
                  <a:gd name="T42" fmla="*/ 27 w 38"/>
                  <a:gd name="T43" fmla="*/ 3 h 10"/>
                  <a:gd name="T44" fmla="*/ 6 w 38"/>
                  <a:gd name="T45" fmla="*/ 3 h 10"/>
                  <a:gd name="T46" fmla="*/ 9 w 38"/>
                  <a:gd name="T47" fmla="*/ 2 h 10"/>
                  <a:gd name="T48" fmla="*/ 13 w 38"/>
                  <a:gd name="T49" fmla="*/ 3 h 10"/>
                  <a:gd name="T50" fmla="*/ 13 w 38"/>
                  <a:gd name="T51" fmla="*/ 5 h 10"/>
                  <a:gd name="T52" fmla="*/ 9 w 38"/>
                  <a:gd name="T53" fmla="*/ 9 h 10"/>
                  <a:gd name="T54" fmla="*/ 6 w 38"/>
                  <a:gd name="T55" fmla="*/ 5 h 10"/>
                  <a:gd name="T56" fmla="*/ 6 w 38"/>
                  <a:gd name="T5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8" h="10">
                    <a:moveTo>
                      <a:pt x="0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8"/>
                      <a:pt x="7" y="10"/>
                      <a:pt x="9" y="10"/>
                    </a:cubicBezTo>
                    <a:cubicBezTo>
                      <a:pt x="12" y="10"/>
                      <a:pt x="14" y="8"/>
                      <a:pt x="14" y="5"/>
                    </a:cubicBezTo>
                    <a:cubicBezTo>
                      <a:pt x="14" y="5"/>
                      <a:pt x="14" y="4"/>
                      <a:pt x="14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4"/>
                      <a:pt x="26" y="5"/>
                      <a:pt x="26" y="5"/>
                    </a:cubicBezTo>
                    <a:cubicBezTo>
                      <a:pt x="26" y="8"/>
                      <a:pt x="28" y="10"/>
                      <a:pt x="31" y="10"/>
                    </a:cubicBezTo>
                    <a:cubicBezTo>
                      <a:pt x="33" y="10"/>
                      <a:pt x="36" y="8"/>
                      <a:pt x="36" y="5"/>
                    </a:cubicBezTo>
                    <a:cubicBezTo>
                      <a:pt x="36" y="5"/>
                      <a:pt x="35" y="4"/>
                      <a:pt x="35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3"/>
                    </a:lnTo>
                    <a:close/>
                    <a:moveTo>
                      <a:pt x="27" y="3"/>
                    </a:moveTo>
                    <a:cubicBezTo>
                      <a:pt x="28" y="2"/>
                      <a:pt x="29" y="2"/>
                      <a:pt x="31" y="2"/>
                    </a:cubicBezTo>
                    <a:cubicBezTo>
                      <a:pt x="32" y="2"/>
                      <a:pt x="33" y="2"/>
                      <a:pt x="34" y="3"/>
                    </a:cubicBezTo>
                    <a:cubicBezTo>
                      <a:pt x="34" y="4"/>
                      <a:pt x="34" y="5"/>
                      <a:pt x="34" y="5"/>
                    </a:cubicBezTo>
                    <a:cubicBezTo>
                      <a:pt x="34" y="7"/>
                      <a:pt x="33" y="9"/>
                      <a:pt x="31" y="9"/>
                    </a:cubicBezTo>
                    <a:cubicBezTo>
                      <a:pt x="29" y="9"/>
                      <a:pt x="27" y="7"/>
                      <a:pt x="27" y="5"/>
                    </a:cubicBezTo>
                    <a:cubicBezTo>
                      <a:pt x="27" y="5"/>
                      <a:pt x="27" y="4"/>
                      <a:pt x="27" y="3"/>
                    </a:cubicBezTo>
                    <a:close/>
                    <a:moveTo>
                      <a:pt x="6" y="3"/>
                    </a:moveTo>
                    <a:cubicBezTo>
                      <a:pt x="7" y="2"/>
                      <a:pt x="8" y="2"/>
                      <a:pt x="9" y="2"/>
                    </a:cubicBezTo>
                    <a:cubicBezTo>
                      <a:pt x="11" y="2"/>
                      <a:pt x="12" y="2"/>
                      <a:pt x="13" y="3"/>
                    </a:cubicBezTo>
                    <a:cubicBezTo>
                      <a:pt x="13" y="4"/>
                      <a:pt x="13" y="5"/>
                      <a:pt x="13" y="5"/>
                    </a:cubicBezTo>
                    <a:cubicBezTo>
                      <a:pt x="13" y="7"/>
                      <a:pt x="11" y="9"/>
                      <a:pt x="9" y="9"/>
                    </a:cubicBezTo>
                    <a:cubicBezTo>
                      <a:pt x="7" y="9"/>
                      <a:pt x="6" y="7"/>
                      <a:pt x="6" y="5"/>
                    </a:cubicBezTo>
                    <a:cubicBezTo>
                      <a:pt x="6" y="5"/>
                      <a:pt x="6" y="4"/>
                      <a:pt x="6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Freeform 151"/>
              <p:cNvSpPr/>
              <p:nvPr/>
            </p:nvSpPr>
            <p:spPr bwMode="auto">
              <a:xfrm>
                <a:off x="8236111" y="466302"/>
                <a:ext cx="292100" cy="192087"/>
              </a:xfrm>
              <a:custGeom>
                <a:avLst/>
                <a:gdLst>
                  <a:gd name="T0" fmla="*/ 14 w 184"/>
                  <a:gd name="T1" fmla="*/ 50 h 121"/>
                  <a:gd name="T2" fmla="*/ 85 w 184"/>
                  <a:gd name="T3" fmla="*/ 0 h 121"/>
                  <a:gd name="T4" fmla="*/ 170 w 184"/>
                  <a:gd name="T5" fmla="*/ 43 h 121"/>
                  <a:gd name="T6" fmla="*/ 170 w 184"/>
                  <a:gd name="T7" fmla="*/ 50 h 121"/>
                  <a:gd name="T8" fmla="*/ 184 w 184"/>
                  <a:gd name="T9" fmla="*/ 50 h 121"/>
                  <a:gd name="T10" fmla="*/ 184 w 184"/>
                  <a:gd name="T11" fmla="*/ 121 h 121"/>
                  <a:gd name="T12" fmla="*/ 0 w 184"/>
                  <a:gd name="T13" fmla="*/ 121 h 121"/>
                  <a:gd name="T14" fmla="*/ 0 w 184"/>
                  <a:gd name="T15" fmla="*/ 50 h 121"/>
                  <a:gd name="T16" fmla="*/ 14 w 184"/>
                  <a:gd name="T17" fmla="*/ 5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4" h="121">
                    <a:moveTo>
                      <a:pt x="14" y="50"/>
                    </a:moveTo>
                    <a:lnTo>
                      <a:pt x="85" y="0"/>
                    </a:lnTo>
                    <a:lnTo>
                      <a:pt x="170" y="43"/>
                    </a:lnTo>
                    <a:lnTo>
                      <a:pt x="170" y="50"/>
                    </a:lnTo>
                    <a:lnTo>
                      <a:pt x="184" y="50"/>
                    </a:lnTo>
                    <a:lnTo>
                      <a:pt x="184" y="121"/>
                    </a:lnTo>
                    <a:lnTo>
                      <a:pt x="0" y="121"/>
                    </a:lnTo>
                    <a:lnTo>
                      <a:pt x="0" y="50"/>
                    </a:lnTo>
                    <a:lnTo>
                      <a:pt x="14" y="5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Freeform 152"/>
              <p:cNvSpPr>
                <a:spLocks noEditPoints="1"/>
              </p:cNvSpPr>
              <p:nvPr/>
            </p:nvSpPr>
            <p:spPr bwMode="auto">
              <a:xfrm>
                <a:off x="7650324" y="996527"/>
                <a:ext cx="360363" cy="349250"/>
              </a:xfrm>
              <a:custGeom>
                <a:avLst/>
                <a:gdLst>
                  <a:gd name="T0" fmla="*/ 0 w 32"/>
                  <a:gd name="T1" fmla="*/ 16 h 31"/>
                  <a:gd name="T2" fmla="*/ 32 w 32"/>
                  <a:gd name="T3" fmla="*/ 16 h 31"/>
                  <a:gd name="T4" fmla="*/ 13 w 32"/>
                  <a:gd name="T5" fmla="*/ 30 h 31"/>
                  <a:gd name="T6" fmla="*/ 15 w 32"/>
                  <a:gd name="T7" fmla="*/ 24 h 31"/>
                  <a:gd name="T8" fmla="*/ 13 w 32"/>
                  <a:gd name="T9" fmla="*/ 30 h 31"/>
                  <a:gd name="T10" fmla="*/ 7 w 32"/>
                  <a:gd name="T11" fmla="*/ 16 h 31"/>
                  <a:gd name="T12" fmla="*/ 3 w 32"/>
                  <a:gd name="T13" fmla="*/ 23 h 31"/>
                  <a:gd name="T14" fmla="*/ 16 w 32"/>
                  <a:gd name="T15" fmla="*/ 7 h 31"/>
                  <a:gd name="T16" fmla="*/ 18 w 32"/>
                  <a:gd name="T17" fmla="*/ 1 h 31"/>
                  <a:gd name="T18" fmla="*/ 16 w 32"/>
                  <a:gd name="T19" fmla="*/ 7 h 31"/>
                  <a:gd name="T20" fmla="*/ 23 w 32"/>
                  <a:gd name="T21" fmla="*/ 15 h 31"/>
                  <a:gd name="T22" fmla="*/ 16 w 32"/>
                  <a:gd name="T23" fmla="*/ 8 h 31"/>
                  <a:gd name="T24" fmla="*/ 15 w 32"/>
                  <a:gd name="T25" fmla="*/ 7 h 31"/>
                  <a:gd name="T26" fmla="*/ 13 w 32"/>
                  <a:gd name="T27" fmla="*/ 1 h 31"/>
                  <a:gd name="T28" fmla="*/ 15 w 32"/>
                  <a:gd name="T29" fmla="*/ 7 h 31"/>
                  <a:gd name="T30" fmla="*/ 15 w 32"/>
                  <a:gd name="T31" fmla="*/ 15 h 31"/>
                  <a:gd name="T32" fmla="*/ 9 w 32"/>
                  <a:gd name="T33" fmla="*/ 8 h 31"/>
                  <a:gd name="T34" fmla="*/ 7 w 32"/>
                  <a:gd name="T35" fmla="*/ 15 h 31"/>
                  <a:gd name="T36" fmla="*/ 3 w 32"/>
                  <a:gd name="T37" fmla="*/ 8 h 31"/>
                  <a:gd name="T38" fmla="*/ 7 w 32"/>
                  <a:gd name="T39" fmla="*/ 15 h 31"/>
                  <a:gd name="T40" fmla="*/ 15 w 32"/>
                  <a:gd name="T41" fmla="*/ 16 h 31"/>
                  <a:gd name="T42" fmla="*/ 9 w 32"/>
                  <a:gd name="T43" fmla="*/ 23 h 31"/>
                  <a:gd name="T44" fmla="*/ 16 w 32"/>
                  <a:gd name="T45" fmla="*/ 24 h 31"/>
                  <a:gd name="T46" fmla="*/ 18 w 32"/>
                  <a:gd name="T47" fmla="*/ 30 h 31"/>
                  <a:gd name="T48" fmla="*/ 16 w 32"/>
                  <a:gd name="T49" fmla="*/ 24 h 31"/>
                  <a:gd name="T50" fmla="*/ 16 w 32"/>
                  <a:gd name="T51" fmla="*/ 16 h 31"/>
                  <a:gd name="T52" fmla="*/ 22 w 32"/>
                  <a:gd name="T53" fmla="*/ 23 h 31"/>
                  <a:gd name="T54" fmla="*/ 24 w 32"/>
                  <a:gd name="T55" fmla="*/ 16 h 31"/>
                  <a:gd name="T56" fmla="*/ 29 w 32"/>
                  <a:gd name="T57" fmla="*/ 23 h 31"/>
                  <a:gd name="T58" fmla="*/ 23 w 32"/>
                  <a:gd name="T59" fmla="*/ 23 h 31"/>
                  <a:gd name="T60" fmla="*/ 24 w 32"/>
                  <a:gd name="T61" fmla="*/ 15 h 31"/>
                  <a:gd name="T62" fmla="*/ 29 w 32"/>
                  <a:gd name="T63" fmla="*/ 8 h 31"/>
                  <a:gd name="T64" fmla="*/ 24 w 32"/>
                  <a:gd name="T65" fmla="*/ 15 h 31"/>
                  <a:gd name="T66" fmla="*/ 23 w 32"/>
                  <a:gd name="T67" fmla="*/ 7 h 31"/>
                  <a:gd name="T68" fmla="*/ 26 w 32"/>
                  <a:gd name="T69" fmla="*/ 5 h 31"/>
                  <a:gd name="T70" fmla="*/ 5 w 32"/>
                  <a:gd name="T71" fmla="*/ 5 h 31"/>
                  <a:gd name="T72" fmla="*/ 9 w 32"/>
                  <a:gd name="T73" fmla="*/ 7 h 31"/>
                  <a:gd name="T74" fmla="*/ 5 w 32"/>
                  <a:gd name="T75" fmla="*/ 5 h 31"/>
                  <a:gd name="T76" fmla="*/ 9 w 32"/>
                  <a:gd name="T77" fmla="*/ 24 h 31"/>
                  <a:gd name="T78" fmla="*/ 5 w 32"/>
                  <a:gd name="T79" fmla="*/ 26 h 31"/>
                  <a:gd name="T80" fmla="*/ 26 w 32"/>
                  <a:gd name="T81" fmla="*/ 26 h 31"/>
                  <a:gd name="T82" fmla="*/ 23 w 32"/>
                  <a:gd name="T83" fmla="*/ 24 h 31"/>
                  <a:gd name="T84" fmla="*/ 26 w 32"/>
                  <a:gd name="T85" fmla="*/ 2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" h="31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4"/>
                      <a:pt x="7" y="31"/>
                      <a:pt x="16" y="31"/>
                    </a:cubicBezTo>
                    <a:cubicBezTo>
                      <a:pt x="24" y="31"/>
                      <a:pt x="32" y="24"/>
                      <a:pt x="32" y="16"/>
                    </a:cubicBezTo>
                    <a:cubicBezTo>
                      <a:pt x="32" y="7"/>
                      <a:pt x="24" y="0"/>
                      <a:pt x="16" y="0"/>
                    </a:cubicBezTo>
                    <a:close/>
                    <a:moveTo>
                      <a:pt x="13" y="30"/>
                    </a:moveTo>
                    <a:cubicBezTo>
                      <a:pt x="12" y="28"/>
                      <a:pt x="10" y="26"/>
                      <a:pt x="10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4" y="30"/>
                      <a:pt x="14" y="30"/>
                      <a:pt x="13" y="30"/>
                    </a:cubicBezTo>
                    <a:close/>
                    <a:moveTo>
                      <a:pt x="1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9"/>
                      <a:pt x="8" y="21"/>
                      <a:pt x="8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1"/>
                      <a:pt x="1" y="19"/>
                      <a:pt x="1" y="16"/>
                    </a:cubicBezTo>
                    <a:close/>
                    <a:moveTo>
                      <a:pt x="16" y="7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7" y="1"/>
                      <a:pt x="18" y="1"/>
                      <a:pt x="18" y="1"/>
                    </a:cubicBezTo>
                    <a:cubicBezTo>
                      <a:pt x="20" y="3"/>
                      <a:pt x="21" y="5"/>
                      <a:pt x="22" y="7"/>
                    </a:cubicBezTo>
                    <a:lnTo>
                      <a:pt x="16" y="7"/>
                    </a:lnTo>
                    <a:close/>
                    <a:moveTo>
                      <a:pt x="22" y="8"/>
                    </a:moveTo>
                    <a:cubicBezTo>
                      <a:pt x="23" y="11"/>
                      <a:pt x="23" y="13"/>
                      <a:pt x="23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8"/>
                      <a:pt x="16" y="8"/>
                      <a:pt x="16" y="8"/>
                    </a:cubicBezTo>
                    <a:lnTo>
                      <a:pt x="22" y="8"/>
                    </a:lnTo>
                    <a:close/>
                    <a:moveTo>
                      <a:pt x="15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0" y="5"/>
                      <a:pt x="12" y="3"/>
                      <a:pt x="13" y="1"/>
                    </a:cubicBezTo>
                    <a:cubicBezTo>
                      <a:pt x="14" y="1"/>
                      <a:pt x="14" y="1"/>
                      <a:pt x="15" y="1"/>
                    </a:cubicBezTo>
                    <a:lnTo>
                      <a:pt x="15" y="7"/>
                    </a:lnTo>
                    <a:close/>
                    <a:moveTo>
                      <a:pt x="15" y="8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3"/>
                      <a:pt x="9" y="11"/>
                      <a:pt x="9" y="8"/>
                    </a:cubicBezTo>
                    <a:lnTo>
                      <a:pt x="15" y="8"/>
                    </a:lnTo>
                    <a:close/>
                    <a:moveTo>
                      <a:pt x="7" y="15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3"/>
                      <a:pt x="2" y="10"/>
                      <a:pt x="3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1"/>
                      <a:pt x="7" y="13"/>
                      <a:pt x="7" y="15"/>
                    </a:cubicBezTo>
                    <a:close/>
                    <a:moveTo>
                      <a:pt x="8" y="16"/>
                    </a:moveTo>
                    <a:cubicBezTo>
                      <a:pt x="15" y="16"/>
                      <a:pt x="15" y="16"/>
                      <a:pt x="15" y="16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1"/>
                      <a:pt x="8" y="19"/>
                      <a:pt x="8" y="16"/>
                    </a:cubicBezTo>
                    <a:close/>
                    <a:moveTo>
                      <a:pt x="16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1" y="26"/>
                      <a:pt x="20" y="28"/>
                      <a:pt x="18" y="30"/>
                    </a:cubicBezTo>
                    <a:cubicBezTo>
                      <a:pt x="18" y="30"/>
                      <a:pt x="17" y="30"/>
                      <a:pt x="16" y="30"/>
                    </a:cubicBezTo>
                    <a:lnTo>
                      <a:pt x="16" y="24"/>
                    </a:lnTo>
                    <a:close/>
                    <a:moveTo>
                      <a:pt x="16" y="23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9"/>
                      <a:pt x="23" y="21"/>
                      <a:pt x="22" y="23"/>
                    </a:cubicBezTo>
                    <a:lnTo>
                      <a:pt x="16" y="23"/>
                    </a:lnTo>
                    <a:close/>
                    <a:moveTo>
                      <a:pt x="24" y="16"/>
                    </a:move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9"/>
                      <a:pt x="30" y="21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4" y="21"/>
                      <a:pt x="24" y="19"/>
                      <a:pt x="24" y="16"/>
                    </a:cubicBezTo>
                    <a:close/>
                    <a:moveTo>
                      <a:pt x="24" y="15"/>
                    </a:moveTo>
                    <a:cubicBezTo>
                      <a:pt x="24" y="13"/>
                      <a:pt x="24" y="11"/>
                      <a:pt x="23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0" y="10"/>
                      <a:pt x="30" y="13"/>
                      <a:pt x="30" y="15"/>
                    </a:cubicBezTo>
                    <a:lnTo>
                      <a:pt x="24" y="15"/>
                    </a:lnTo>
                    <a:close/>
                    <a:moveTo>
                      <a:pt x="28" y="7"/>
                    </a:moveTo>
                    <a:cubicBezTo>
                      <a:pt x="23" y="7"/>
                      <a:pt x="23" y="7"/>
                      <a:pt x="23" y="7"/>
                    </a:cubicBezTo>
                    <a:cubicBezTo>
                      <a:pt x="22" y="5"/>
                      <a:pt x="21" y="3"/>
                      <a:pt x="20" y="2"/>
                    </a:cubicBezTo>
                    <a:cubicBezTo>
                      <a:pt x="22" y="2"/>
                      <a:pt x="24" y="4"/>
                      <a:pt x="26" y="5"/>
                    </a:cubicBezTo>
                    <a:cubicBezTo>
                      <a:pt x="27" y="6"/>
                      <a:pt x="27" y="7"/>
                      <a:pt x="28" y="7"/>
                    </a:cubicBezTo>
                    <a:close/>
                    <a:moveTo>
                      <a:pt x="5" y="5"/>
                    </a:moveTo>
                    <a:cubicBezTo>
                      <a:pt x="7" y="4"/>
                      <a:pt x="9" y="2"/>
                      <a:pt x="11" y="2"/>
                    </a:cubicBezTo>
                    <a:cubicBezTo>
                      <a:pt x="10" y="3"/>
                      <a:pt x="9" y="5"/>
                      <a:pt x="9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5" y="6"/>
                      <a:pt x="5" y="5"/>
                    </a:cubicBezTo>
                    <a:close/>
                    <a:moveTo>
                      <a:pt x="4" y="24"/>
                    </a:moveTo>
                    <a:cubicBezTo>
                      <a:pt x="9" y="24"/>
                      <a:pt x="9" y="24"/>
                      <a:pt x="9" y="24"/>
                    </a:cubicBezTo>
                    <a:cubicBezTo>
                      <a:pt x="9" y="26"/>
                      <a:pt x="10" y="28"/>
                      <a:pt x="11" y="30"/>
                    </a:cubicBezTo>
                    <a:cubicBezTo>
                      <a:pt x="9" y="29"/>
                      <a:pt x="7" y="28"/>
                      <a:pt x="5" y="26"/>
                    </a:cubicBezTo>
                    <a:cubicBezTo>
                      <a:pt x="5" y="25"/>
                      <a:pt x="4" y="25"/>
                      <a:pt x="4" y="24"/>
                    </a:cubicBezTo>
                    <a:close/>
                    <a:moveTo>
                      <a:pt x="26" y="26"/>
                    </a:moveTo>
                    <a:cubicBezTo>
                      <a:pt x="24" y="28"/>
                      <a:pt x="22" y="29"/>
                      <a:pt x="20" y="30"/>
                    </a:cubicBezTo>
                    <a:cubicBezTo>
                      <a:pt x="21" y="28"/>
                      <a:pt x="22" y="26"/>
                      <a:pt x="23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5"/>
                      <a:pt x="27" y="25"/>
                      <a:pt x="26" y="2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Freeform 153"/>
              <p:cNvSpPr>
                <a:spLocks noEditPoints="1"/>
              </p:cNvSpPr>
              <p:nvPr/>
            </p:nvSpPr>
            <p:spPr bwMode="auto">
              <a:xfrm>
                <a:off x="7796374" y="421852"/>
                <a:ext cx="236538" cy="428625"/>
              </a:xfrm>
              <a:custGeom>
                <a:avLst/>
                <a:gdLst>
                  <a:gd name="T0" fmla="*/ 19 w 21"/>
                  <a:gd name="T1" fmla="*/ 1 h 38"/>
                  <a:gd name="T2" fmla="*/ 16 w 21"/>
                  <a:gd name="T3" fmla="*/ 1 h 38"/>
                  <a:gd name="T4" fmla="*/ 4 w 21"/>
                  <a:gd name="T5" fmla="*/ 3 h 38"/>
                  <a:gd name="T6" fmla="*/ 0 w 21"/>
                  <a:gd name="T7" fmla="*/ 34 h 38"/>
                  <a:gd name="T8" fmla="*/ 17 w 21"/>
                  <a:gd name="T9" fmla="*/ 38 h 38"/>
                  <a:gd name="T10" fmla="*/ 21 w 21"/>
                  <a:gd name="T11" fmla="*/ 7 h 38"/>
                  <a:gd name="T12" fmla="*/ 5 w 21"/>
                  <a:gd name="T13" fmla="*/ 35 h 38"/>
                  <a:gd name="T14" fmla="*/ 5 w 21"/>
                  <a:gd name="T15" fmla="*/ 32 h 38"/>
                  <a:gd name="T16" fmla="*/ 5 w 21"/>
                  <a:gd name="T17" fmla="*/ 35 h 38"/>
                  <a:gd name="T18" fmla="*/ 3 w 21"/>
                  <a:gd name="T19" fmla="*/ 29 h 38"/>
                  <a:gd name="T20" fmla="*/ 7 w 21"/>
                  <a:gd name="T21" fmla="*/ 29 h 38"/>
                  <a:gd name="T22" fmla="*/ 5 w 21"/>
                  <a:gd name="T23" fmla="*/ 26 h 38"/>
                  <a:gd name="T24" fmla="*/ 5 w 21"/>
                  <a:gd name="T25" fmla="*/ 22 h 38"/>
                  <a:gd name="T26" fmla="*/ 5 w 21"/>
                  <a:gd name="T27" fmla="*/ 26 h 38"/>
                  <a:gd name="T28" fmla="*/ 9 w 21"/>
                  <a:gd name="T29" fmla="*/ 33 h 38"/>
                  <a:gd name="T30" fmla="*/ 13 w 21"/>
                  <a:gd name="T31" fmla="*/ 33 h 38"/>
                  <a:gd name="T32" fmla="*/ 11 w 21"/>
                  <a:gd name="T33" fmla="*/ 31 h 38"/>
                  <a:gd name="T34" fmla="*/ 11 w 21"/>
                  <a:gd name="T35" fmla="*/ 27 h 38"/>
                  <a:gd name="T36" fmla="*/ 11 w 21"/>
                  <a:gd name="T37" fmla="*/ 31 h 38"/>
                  <a:gd name="T38" fmla="*/ 9 w 21"/>
                  <a:gd name="T39" fmla="*/ 24 h 38"/>
                  <a:gd name="T40" fmla="*/ 13 w 21"/>
                  <a:gd name="T41" fmla="*/ 24 h 38"/>
                  <a:gd name="T42" fmla="*/ 16 w 21"/>
                  <a:gd name="T43" fmla="*/ 35 h 38"/>
                  <a:gd name="T44" fmla="*/ 16 w 21"/>
                  <a:gd name="T45" fmla="*/ 32 h 38"/>
                  <a:gd name="T46" fmla="*/ 16 w 21"/>
                  <a:gd name="T47" fmla="*/ 35 h 38"/>
                  <a:gd name="T48" fmla="*/ 14 w 21"/>
                  <a:gd name="T49" fmla="*/ 29 h 38"/>
                  <a:gd name="T50" fmla="*/ 18 w 21"/>
                  <a:gd name="T51" fmla="*/ 29 h 38"/>
                  <a:gd name="T52" fmla="*/ 16 w 21"/>
                  <a:gd name="T53" fmla="*/ 26 h 38"/>
                  <a:gd name="T54" fmla="*/ 16 w 21"/>
                  <a:gd name="T55" fmla="*/ 22 h 38"/>
                  <a:gd name="T56" fmla="*/ 16 w 21"/>
                  <a:gd name="T57" fmla="*/ 26 h 38"/>
                  <a:gd name="T58" fmla="*/ 14 w 21"/>
                  <a:gd name="T59" fmla="*/ 19 h 38"/>
                  <a:gd name="T60" fmla="*/ 3 w 21"/>
                  <a:gd name="T61" fmla="*/ 14 h 38"/>
                  <a:gd name="T62" fmla="*/ 8 w 21"/>
                  <a:gd name="T63" fmla="*/ 5 h 38"/>
                  <a:gd name="T64" fmla="*/ 18 w 21"/>
                  <a:gd name="T65" fmla="*/ 1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" h="38">
                    <a:moveTo>
                      <a:pt x="19" y="3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8" y="0"/>
                      <a:pt x="17" y="0"/>
                    </a:cubicBezTo>
                    <a:cubicBezTo>
                      <a:pt x="17" y="0"/>
                      <a:pt x="16" y="0"/>
                      <a:pt x="16" y="1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3"/>
                      <a:pt x="0" y="5"/>
                      <a:pt x="0" y="7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6"/>
                      <a:pt x="2" y="38"/>
                      <a:pt x="4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9" y="38"/>
                      <a:pt x="21" y="36"/>
                      <a:pt x="21" y="34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0" y="4"/>
                      <a:pt x="19" y="3"/>
                    </a:cubicBezTo>
                    <a:close/>
                    <a:moveTo>
                      <a:pt x="5" y="35"/>
                    </a:moveTo>
                    <a:cubicBezTo>
                      <a:pt x="4" y="35"/>
                      <a:pt x="3" y="35"/>
                      <a:pt x="3" y="33"/>
                    </a:cubicBezTo>
                    <a:cubicBezTo>
                      <a:pt x="3" y="32"/>
                      <a:pt x="4" y="32"/>
                      <a:pt x="5" y="32"/>
                    </a:cubicBezTo>
                    <a:cubicBezTo>
                      <a:pt x="6" y="32"/>
                      <a:pt x="7" y="32"/>
                      <a:pt x="7" y="33"/>
                    </a:cubicBezTo>
                    <a:cubicBezTo>
                      <a:pt x="7" y="35"/>
                      <a:pt x="6" y="35"/>
                      <a:pt x="5" y="35"/>
                    </a:cubicBezTo>
                    <a:close/>
                    <a:moveTo>
                      <a:pt x="5" y="31"/>
                    </a:moveTo>
                    <a:cubicBezTo>
                      <a:pt x="4" y="31"/>
                      <a:pt x="3" y="30"/>
                      <a:pt x="3" y="29"/>
                    </a:cubicBezTo>
                    <a:cubicBezTo>
                      <a:pt x="3" y="28"/>
                      <a:pt x="4" y="27"/>
                      <a:pt x="5" y="27"/>
                    </a:cubicBezTo>
                    <a:cubicBezTo>
                      <a:pt x="6" y="27"/>
                      <a:pt x="7" y="28"/>
                      <a:pt x="7" y="29"/>
                    </a:cubicBezTo>
                    <a:cubicBezTo>
                      <a:pt x="7" y="30"/>
                      <a:pt x="6" y="31"/>
                      <a:pt x="5" y="31"/>
                    </a:cubicBezTo>
                    <a:close/>
                    <a:moveTo>
                      <a:pt x="5" y="26"/>
                    </a:moveTo>
                    <a:cubicBezTo>
                      <a:pt x="4" y="26"/>
                      <a:pt x="3" y="25"/>
                      <a:pt x="3" y="24"/>
                    </a:cubicBezTo>
                    <a:cubicBezTo>
                      <a:pt x="3" y="23"/>
                      <a:pt x="4" y="22"/>
                      <a:pt x="5" y="22"/>
                    </a:cubicBezTo>
                    <a:cubicBezTo>
                      <a:pt x="6" y="22"/>
                      <a:pt x="7" y="23"/>
                      <a:pt x="7" y="24"/>
                    </a:cubicBezTo>
                    <a:cubicBezTo>
                      <a:pt x="7" y="25"/>
                      <a:pt x="6" y="26"/>
                      <a:pt x="5" y="26"/>
                    </a:cubicBezTo>
                    <a:close/>
                    <a:moveTo>
                      <a:pt x="11" y="35"/>
                    </a:moveTo>
                    <a:cubicBezTo>
                      <a:pt x="10" y="35"/>
                      <a:pt x="9" y="35"/>
                      <a:pt x="9" y="33"/>
                    </a:cubicBezTo>
                    <a:cubicBezTo>
                      <a:pt x="9" y="32"/>
                      <a:pt x="10" y="32"/>
                      <a:pt x="11" y="32"/>
                    </a:cubicBezTo>
                    <a:cubicBezTo>
                      <a:pt x="12" y="32"/>
                      <a:pt x="13" y="32"/>
                      <a:pt x="13" y="33"/>
                    </a:cubicBezTo>
                    <a:cubicBezTo>
                      <a:pt x="13" y="35"/>
                      <a:pt x="12" y="35"/>
                      <a:pt x="11" y="35"/>
                    </a:cubicBezTo>
                    <a:close/>
                    <a:moveTo>
                      <a:pt x="11" y="31"/>
                    </a:moveTo>
                    <a:cubicBezTo>
                      <a:pt x="10" y="31"/>
                      <a:pt x="9" y="30"/>
                      <a:pt x="9" y="29"/>
                    </a:cubicBezTo>
                    <a:cubicBezTo>
                      <a:pt x="9" y="28"/>
                      <a:pt x="10" y="27"/>
                      <a:pt x="11" y="27"/>
                    </a:cubicBezTo>
                    <a:cubicBezTo>
                      <a:pt x="12" y="27"/>
                      <a:pt x="13" y="28"/>
                      <a:pt x="13" y="29"/>
                    </a:cubicBezTo>
                    <a:cubicBezTo>
                      <a:pt x="13" y="30"/>
                      <a:pt x="12" y="31"/>
                      <a:pt x="11" y="31"/>
                    </a:cubicBezTo>
                    <a:close/>
                    <a:moveTo>
                      <a:pt x="11" y="26"/>
                    </a:moveTo>
                    <a:cubicBezTo>
                      <a:pt x="10" y="26"/>
                      <a:pt x="9" y="25"/>
                      <a:pt x="9" y="24"/>
                    </a:cubicBezTo>
                    <a:cubicBezTo>
                      <a:pt x="9" y="23"/>
                      <a:pt x="10" y="22"/>
                      <a:pt x="11" y="22"/>
                    </a:cubicBezTo>
                    <a:cubicBezTo>
                      <a:pt x="12" y="22"/>
                      <a:pt x="13" y="23"/>
                      <a:pt x="13" y="24"/>
                    </a:cubicBezTo>
                    <a:cubicBezTo>
                      <a:pt x="13" y="25"/>
                      <a:pt x="12" y="26"/>
                      <a:pt x="11" y="26"/>
                    </a:cubicBezTo>
                    <a:close/>
                    <a:moveTo>
                      <a:pt x="16" y="35"/>
                    </a:moveTo>
                    <a:cubicBezTo>
                      <a:pt x="15" y="35"/>
                      <a:pt x="14" y="35"/>
                      <a:pt x="14" y="33"/>
                    </a:cubicBezTo>
                    <a:cubicBezTo>
                      <a:pt x="14" y="32"/>
                      <a:pt x="15" y="32"/>
                      <a:pt x="16" y="32"/>
                    </a:cubicBezTo>
                    <a:cubicBezTo>
                      <a:pt x="17" y="32"/>
                      <a:pt x="18" y="32"/>
                      <a:pt x="18" y="33"/>
                    </a:cubicBezTo>
                    <a:cubicBezTo>
                      <a:pt x="18" y="35"/>
                      <a:pt x="17" y="35"/>
                      <a:pt x="16" y="35"/>
                    </a:cubicBezTo>
                    <a:close/>
                    <a:moveTo>
                      <a:pt x="16" y="31"/>
                    </a:moveTo>
                    <a:cubicBezTo>
                      <a:pt x="15" y="31"/>
                      <a:pt x="14" y="30"/>
                      <a:pt x="14" y="29"/>
                    </a:cubicBezTo>
                    <a:cubicBezTo>
                      <a:pt x="14" y="28"/>
                      <a:pt x="15" y="27"/>
                      <a:pt x="16" y="27"/>
                    </a:cubicBezTo>
                    <a:cubicBezTo>
                      <a:pt x="17" y="27"/>
                      <a:pt x="18" y="28"/>
                      <a:pt x="18" y="29"/>
                    </a:cubicBezTo>
                    <a:cubicBezTo>
                      <a:pt x="18" y="30"/>
                      <a:pt x="17" y="31"/>
                      <a:pt x="16" y="31"/>
                    </a:cubicBezTo>
                    <a:close/>
                    <a:moveTo>
                      <a:pt x="16" y="26"/>
                    </a:moveTo>
                    <a:cubicBezTo>
                      <a:pt x="15" y="26"/>
                      <a:pt x="14" y="25"/>
                      <a:pt x="14" y="24"/>
                    </a:cubicBezTo>
                    <a:cubicBezTo>
                      <a:pt x="14" y="23"/>
                      <a:pt x="15" y="22"/>
                      <a:pt x="16" y="22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8" y="25"/>
                      <a:pt x="17" y="26"/>
                      <a:pt x="16" y="26"/>
                    </a:cubicBezTo>
                    <a:close/>
                    <a:moveTo>
                      <a:pt x="18" y="14"/>
                    </a:moveTo>
                    <a:cubicBezTo>
                      <a:pt x="18" y="17"/>
                      <a:pt x="16" y="19"/>
                      <a:pt x="14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5" y="19"/>
                      <a:pt x="3" y="17"/>
                      <a:pt x="3" y="14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7"/>
                      <a:pt x="5" y="5"/>
                      <a:pt x="8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6" y="5"/>
                      <a:pt x="18" y="7"/>
                      <a:pt x="18" y="10"/>
                    </a:cubicBezTo>
                    <a:lnTo>
                      <a:pt x="18" y="14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154"/>
              <p:cNvSpPr/>
              <p:nvPr/>
            </p:nvSpPr>
            <p:spPr bwMode="auto">
              <a:xfrm>
                <a:off x="7616986" y="556789"/>
                <a:ext cx="157163" cy="203200"/>
              </a:xfrm>
              <a:custGeom>
                <a:avLst/>
                <a:gdLst>
                  <a:gd name="T0" fmla="*/ 6 w 14"/>
                  <a:gd name="T1" fmla="*/ 17 h 18"/>
                  <a:gd name="T2" fmla="*/ 6 w 14"/>
                  <a:gd name="T3" fmla="*/ 17 h 18"/>
                  <a:gd name="T4" fmla="*/ 8 w 14"/>
                  <a:gd name="T5" fmla="*/ 16 h 18"/>
                  <a:gd name="T6" fmla="*/ 12 w 14"/>
                  <a:gd name="T7" fmla="*/ 12 h 18"/>
                  <a:gd name="T8" fmla="*/ 13 w 14"/>
                  <a:gd name="T9" fmla="*/ 11 h 18"/>
                  <a:gd name="T10" fmla="*/ 14 w 14"/>
                  <a:gd name="T11" fmla="*/ 9 h 18"/>
                  <a:gd name="T12" fmla="*/ 13 w 14"/>
                  <a:gd name="T13" fmla="*/ 7 h 18"/>
                  <a:gd name="T14" fmla="*/ 12 w 14"/>
                  <a:gd name="T15" fmla="*/ 7 h 18"/>
                  <a:gd name="T16" fmla="*/ 12 w 14"/>
                  <a:gd name="T17" fmla="*/ 6 h 18"/>
                  <a:gd name="T18" fmla="*/ 12 w 14"/>
                  <a:gd name="T19" fmla="*/ 6 h 18"/>
                  <a:gd name="T20" fmla="*/ 12 w 14"/>
                  <a:gd name="T21" fmla="*/ 6 h 18"/>
                  <a:gd name="T22" fmla="*/ 9 w 14"/>
                  <a:gd name="T23" fmla="*/ 3 h 18"/>
                  <a:gd name="T24" fmla="*/ 9 w 14"/>
                  <a:gd name="T25" fmla="*/ 3 h 18"/>
                  <a:gd name="T26" fmla="*/ 9 w 14"/>
                  <a:gd name="T27" fmla="*/ 3 h 18"/>
                  <a:gd name="T28" fmla="*/ 8 w 14"/>
                  <a:gd name="T29" fmla="*/ 2 h 18"/>
                  <a:gd name="T30" fmla="*/ 7 w 14"/>
                  <a:gd name="T31" fmla="*/ 1 h 18"/>
                  <a:gd name="T32" fmla="*/ 7 w 14"/>
                  <a:gd name="T33" fmla="*/ 1 h 18"/>
                  <a:gd name="T34" fmla="*/ 6 w 14"/>
                  <a:gd name="T35" fmla="*/ 1 h 18"/>
                  <a:gd name="T36" fmla="*/ 6 w 14"/>
                  <a:gd name="T37" fmla="*/ 1 h 18"/>
                  <a:gd name="T38" fmla="*/ 5 w 14"/>
                  <a:gd name="T39" fmla="*/ 0 h 18"/>
                  <a:gd name="T40" fmla="*/ 5 w 14"/>
                  <a:gd name="T41" fmla="*/ 1 h 18"/>
                  <a:gd name="T42" fmla="*/ 5 w 14"/>
                  <a:gd name="T43" fmla="*/ 1 h 18"/>
                  <a:gd name="T44" fmla="*/ 4 w 14"/>
                  <a:gd name="T45" fmla="*/ 1 h 18"/>
                  <a:gd name="T46" fmla="*/ 4 w 14"/>
                  <a:gd name="T47" fmla="*/ 3 h 18"/>
                  <a:gd name="T48" fmla="*/ 4 w 14"/>
                  <a:gd name="T49" fmla="*/ 5 h 18"/>
                  <a:gd name="T50" fmla="*/ 4 w 14"/>
                  <a:gd name="T51" fmla="*/ 5 h 18"/>
                  <a:gd name="T52" fmla="*/ 4 w 14"/>
                  <a:gd name="T53" fmla="*/ 5 h 18"/>
                  <a:gd name="T54" fmla="*/ 3 w 14"/>
                  <a:gd name="T55" fmla="*/ 5 h 18"/>
                  <a:gd name="T56" fmla="*/ 3 w 14"/>
                  <a:gd name="T57" fmla="*/ 5 h 18"/>
                  <a:gd name="T58" fmla="*/ 3 w 14"/>
                  <a:gd name="T59" fmla="*/ 5 h 18"/>
                  <a:gd name="T60" fmla="*/ 1 w 14"/>
                  <a:gd name="T61" fmla="*/ 5 h 18"/>
                  <a:gd name="T62" fmla="*/ 0 w 14"/>
                  <a:gd name="T63" fmla="*/ 7 h 18"/>
                  <a:gd name="T64" fmla="*/ 0 w 14"/>
                  <a:gd name="T65" fmla="*/ 8 h 18"/>
                  <a:gd name="T66" fmla="*/ 0 w 14"/>
                  <a:gd name="T67" fmla="*/ 9 h 18"/>
                  <a:gd name="T68" fmla="*/ 0 w 14"/>
                  <a:gd name="T69" fmla="*/ 9 h 18"/>
                  <a:gd name="T70" fmla="*/ 0 w 14"/>
                  <a:gd name="T71" fmla="*/ 12 h 18"/>
                  <a:gd name="T72" fmla="*/ 1 w 14"/>
                  <a:gd name="T73" fmla="*/ 13 h 18"/>
                  <a:gd name="T74" fmla="*/ 3 w 14"/>
                  <a:gd name="T75" fmla="*/ 13 h 18"/>
                  <a:gd name="T76" fmla="*/ 4 w 14"/>
                  <a:gd name="T77" fmla="*/ 13 h 18"/>
                  <a:gd name="T78" fmla="*/ 4 w 14"/>
                  <a:gd name="T79" fmla="*/ 13 h 18"/>
                  <a:gd name="T80" fmla="*/ 4 w 14"/>
                  <a:gd name="T81" fmla="*/ 13 h 18"/>
                  <a:gd name="T82" fmla="*/ 4 w 14"/>
                  <a:gd name="T83" fmla="*/ 13 h 18"/>
                  <a:gd name="T84" fmla="*/ 4 w 14"/>
                  <a:gd name="T85" fmla="*/ 13 h 18"/>
                  <a:gd name="T86" fmla="*/ 4 w 14"/>
                  <a:gd name="T87" fmla="*/ 13 h 18"/>
                  <a:gd name="T88" fmla="*/ 4 w 14"/>
                  <a:gd name="T89" fmla="*/ 13 h 18"/>
                  <a:gd name="T90" fmla="*/ 4 w 14"/>
                  <a:gd name="T91" fmla="*/ 13 h 18"/>
                  <a:gd name="T92" fmla="*/ 4 w 14"/>
                  <a:gd name="T93" fmla="*/ 16 h 18"/>
                  <a:gd name="T94" fmla="*/ 5 w 14"/>
                  <a:gd name="T95" fmla="*/ 18 h 18"/>
                  <a:gd name="T96" fmla="*/ 6 w 14"/>
                  <a:gd name="T97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" h="18">
                    <a:moveTo>
                      <a:pt x="6" y="17"/>
                    </a:moveTo>
                    <a:cubicBezTo>
                      <a:pt x="6" y="17"/>
                      <a:pt x="6" y="17"/>
                      <a:pt x="6" y="1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5"/>
                      <a:pt x="11" y="13"/>
                      <a:pt x="12" y="12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4" y="10"/>
                      <a:pt x="14" y="10"/>
                      <a:pt x="14" y="9"/>
                    </a:cubicBezTo>
                    <a:cubicBezTo>
                      <a:pt x="14" y="9"/>
                      <a:pt x="14" y="8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8" y="2"/>
                      <a:pt x="8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5" y="0"/>
                    </a:cubicBez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6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13"/>
                      <a:pt x="1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5" y="18"/>
                      <a:pt x="5" y="18"/>
                    </a:cubicBezTo>
                    <a:cubicBezTo>
                      <a:pt x="6" y="18"/>
                      <a:pt x="6" y="18"/>
                      <a:pt x="6" y="17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Freeform 155"/>
              <p:cNvSpPr/>
              <p:nvPr/>
            </p:nvSpPr>
            <p:spPr bwMode="auto">
              <a:xfrm>
                <a:off x="7616986" y="2147464"/>
                <a:ext cx="100013" cy="280987"/>
              </a:xfrm>
              <a:custGeom>
                <a:avLst/>
                <a:gdLst>
                  <a:gd name="T0" fmla="*/ 8 w 9"/>
                  <a:gd name="T1" fmla="*/ 15 h 25"/>
                  <a:gd name="T2" fmla="*/ 7 w 9"/>
                  <a:gd name="T3" fmla="*/ 14 h 25"/>
                  <a:gd name="T4" fmla="*/ 7 w 9"/>
                  <a:gd name="T5" fmla="*/ 8 h 25"/>
                  <a:gd name="T6" fmla="*/ 7 w 9"/>
                  <a:gd name="T7" fmla="*/ 7 h 25"/>
                  <a:gd name="T8" fmla="*/ 4 w 9"/>
                  <a:gd name="T9" fmla="*/ 0 h 25"/>
                  <a:gd name="T10" fmla="*/ 2 w 9"/>
                  <a:gd name="T11" fmla="*/ 7 h 25"/>
                  <a:gd name="T12" fmla="*/ 2 w 9"/>
                  <a:gd name="T13" fmla="*/ 8 h 25"/>
                  <a:gd name="T14" fmla="*/ 1 w 9"/>
                  <a:gd name="T15" fmla="*/ 14 h 25"/>
                  <a:gd name="T16" fmla="*/ 0 w 9"/>
                  <a:gd name="T17" fmla="*/ 15 h 25"/>
                  <a:gd name="T18" fmla="*/ 0 w 9"/>
                  <a:gd name="T19" fmla="*/ 17 h 25"/>
                  <a:gd name="T20" fmla="*/ 0 w 9"/>
                  <a:gd name="T21" fmla="*/ 18 h 25"/>
                  <a:gd name="T22" fmla="*/ 1 w 9"/>
                  <a:gd name="T23" fmla="*/ 19 h 25"/>
                  <a:gd name="T24" fmla="*/ 2 w 9"/>
                  <a:gd name="T25" fmla="*/ 22 h 25"/>
                  <a:gd name="T26" fmla="*/ 4 w 9"/>
                  <a:gd name="T27" fmla="*/ 25 h 25"/>
                  <a:gd name="T28" fmla="*/ 7 w 9"/>
                  <a:gd name="T29" fmla="*/ 22 h 25"/>
                  <a:gd name="T30" fmla="*/ 7 w 9"/>
                  <a:gd name="T31" fmla="*/ 19 h 25"/>
                  <a:gd name="T32" fmla="*/ 8 w 9"/>
                  <a:gd name="T33" fmla="*/ 19 h 25"/>
                  <a:gd name="T34" fmla="*/ 9 w 9"/>
                  <a:gd name="T35" fmla="*/ 17 h 25"/>
                  <a:gd name="T36" fmla="*/ 8 w 9"/>
                  <a:gd name="T37" fmla="*/ 1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25">
                    <a:moveTo>
                      <a:pt x="8" y="15"/>
                    </a:moveTo>
                    <a:cubicBezTo>
                      <a:pt x="8" y="15"/>
                      <a:pt x="8" y="14"/>
                      <a:pt x="7" y="14"/>
                    </a:cubicBezTo>
                    <a:cubicBezTo>
                      <a:pt x="7" y="14"/>
                      <a:pt x="7" y="11"/>
                      <a:pt x="7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3"/>
                      <a:pt x="6" y="0"/>
                      <a:pt x="4" y="0"/>
                    </a:cubicBezTo>
                    <a:cubicBezTo>
                      <a:pt x="3" y="0"/>
                      <a:pt x="2" y="3"/>
                      <a:pt x="2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11"/>
                      <a:pt x="2" y="14"/>
                      <a:pt x="1" y="14"/>
                    </a:cubicBezTo>
                    <a:cubicBezTo>
                      <a:pt x="1" y="14"/>
                      <a:pt x="1" y="15"/>
                      <a:pt x="0" y="15"/>
                    </a:cubicBezTo>
                    <a:cubicBezTo>
                      <a:pt x="0" y="15"/>
                      <a:pt x="0" y="16"/>
                      <a:pt x="0" y="17"/>
                    </a:cubicBezTo>
                    <a:cubicBezTo>
                      <a:pt x="0" y="17"/>
                      <a:pt x="0" y="18"/>
                      <a:pt x="0" y="18"/>
                    </a:cubicBezTo>
                    <a:cubicBezTo>
                      <a:pt x="0" y="19"/>
                      <a:pt x="1" y="19"/>
                      <a:pt x="1" y="19"/>
                    </a:cubicBezTo>
                    <a:cubicBezTo>
                      <a:pt x="2" y="19"/>
                      <a:pt x="2" y="20"/>
                      <a:pt x="2" y="22"/>
                    </a:cubicBezTo>
                    <a:cubicBezTo>
                      <a:pt x="2" y="24"/>
                      <a:pt x="3" y="25"/>
                      <a:pt x="4" y="25"/>
                    </a:cubicBezTo>
                    <a:cubicBezTo>
                      <a:pt x="6" y="25"/>
                      <a:pt x="7" y="24"/>
                      <a:pt x="7" y="22"/>
                    </a:cubicBezTo>
                    <a:cubicBezTo>
                      <a:pt x="7" y="20"/>
                      <a:pt x="7" y="19"/>
                      <a:pt x="7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9" y="19"/>
                      <a:pt x="9" y="17"/>
                      <a:pt x="9" y="17"/>
                    </a:cubicBezTo>
                    <a:cubicBezTo>
                      <a:pt x="9" y="16"/>
                      <a:pt x="9" y="15"/>
                      <a:pt x="8" y="1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156"/>
              <p:cNvSpPr/>
              <p:nvPr/>
            </p:nvSpPr>
            <p:spPr bwMode="auto">
              <a:xfrm>
                <a:off x="7716999" y="2147464"/>
                <a:ext cx="101600" cy="280987"/>
              </a:xfrm>
              <a:custGeom>
                <a:avLst/>
                <a:gdLst>
                  <a:gd name="T0" fmla="*/ 9 w 9"/>
                  <a:gd name="T1" fmla="*/ 6 h 25"/>
                  <a:gd name="T2" fmla="*/ 8 w 9"/>
                  <a:gd name="T3" fmla="*/ 6 h 25"/>
                  <a:gd name="T4" fmla="*/ 7 w 9"/>
                  <a:gd name="T5" fmla="*/ 3 h 25"/>
                  <a:gd name="T6" fmla="*/ 5 w 9"/>
                  <a:gd name="T7" fmla="*/ 0 h 25"/>
                  <a:gd name="T8" fmla="*/ 3 w 9"/>
                  <a:gd name="T9" fmla="*/ 3 h 25"/>
                  <a:gd name="T10" fmla="*/ 2 w 9"/>
                  <a:gd name="T11" fmla="*/ 6 h 25"/>
                  <a:gd name="T12" fmla="*/ 1 w 9"/>
                  <a:gd name="T13" fmla="*/ 6 h 25"/>
                  <a:gd name="T14" fmla="*/ 0 w 9"/>
                  <a:gd name="T15" fmla="*/ 8 h 25"/>
                  <a:gd name="T16" fmla="*/ 1 w 9"/>
                  <a:gd name="T17" fmla="*/ 10 h 25"/>
                  <a:gd name="T18" fmla="*/ 2 w 9"/>
                  <a:gd name="T19" fmla="*/ 11 h 25"/>
                  <a:gd name="T20" fmla="*/ 3 w 9"/>
                  <a:gd name="T21" fmla="*/ 17 h 25"/>
                  <a:gd name="T22" fmla="*/ 3 w 9"/>
                  <a:gd name="T23" fmla="*/ 19 h 25"/>
                  <a:gd name="T24" fmla="*/ 5 w 9"/>
                  <a:gd name="T25" fmla="*/ 25 h 25"/>
                  <a:gd name="T26" fmla="*/ 7 w 9"/>
                  <a:gd name="T27" fmla="*/ 19 h 25"/>
                  <a:gd name="T28" fmla="*/ 7 w 9"/>
                  <a:gd name="T29" fmla="*/ 17 h 25"/>
                  <a:gd name="T30" fmla="*/ 8 w 9"/>
                  <a:gd name="T31" fmla="*/ 11 h 25"/>
                  <a:gd name="T32" fmla="*/ 9 w 9"/>
                  <a:gd name="T33" fmla="*/ 10 h 25"/>
                  <a:gd name="T34" fmla="*/ 9 w 9"/>
                  <a:gd name="T35" fmla="*/ 8 h 25"/>
                  <a:gd name="T36" fmla="*/ 9 w 9"/>
                  <a:gd name="T37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25">
                    <a:moveTo>
                      <a:pt x="9" y="6"/>
                    </a:moveTo>
                    <a:cubicBezTo>
                      <a:pt x="9" y="6"/>
                      <a:pt x="8" y="6"/>
                      <a:pt x="8" y="6"/>
                    </a:cubicBezTo>
                    <a:cubicBezTo>
                      <a:pt x="8" y="6"/>
                      <a:pt x="7" y="5"/>
                      <a:pt x="7" y="3"/>
                    </a:cubicBezTo>
                    <a:cubicBezTo>
                      <a:pt x="7" y="1"/>
                      <a:pt x="6" y="0"/>
                      <a:pt x="5" y="0"/>
                    </a:cubicBezTo>
                    <a:cubicBezTo>
                      <a:pt x="4" y="0"/>
                      <a:pt x="3" y="1"/>
                      <a:pt x="3" y="3"/>
                    </a:cubicBezTo>
                    <a:cubicBezTo>
                      <a:pt x="3" y="5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8"/>
                      <a:pt x="0" y="8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10"/>
                      <a:pt x="2" y="11"/>
                      <a:pt x="2" y="11"/>
                    </a:cubicBezTo>
                    <a:cubicBezTo>
                      <a:pt x="2" y="11"/>
                      <a:pt x="3" y="14"/>
                      <a:pt x="3" y="17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22"/>
                      <a:pt x="4" y="25"/>
                      <a:pt x="5" y="25"/>
                    </a:cubicBezTo>
                    <a:cubicBezTo>
                      <a:pt x="6" y="25"/>
                      <a:pt x="7" y="22"/>
                      <a:pt x="7" y="19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4"/>
                      <a:pt x="8" y="11"/>
                      <a:pt x="8" y="11"/>
                    </a:cubicBezTo>
                    <a:cubicBezTo>
                      <a:pt x="8" y="11"/>
                      <a:pt x="9" y="10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ubicBezTo>
                      <a:pt x="9" y="8"/>
                      <a:pt x="9" y="6"/>
                      <a:pt x="9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157"/>
              <p:cNvSpPr/>
              <p:nvPr/>
            </p:nvSpPr>
            <p:spPr bwMode="auto">
              <a:xfrm>
                <a:off x="7829711" y="2147464"/>
                <a:ext cx="101600" cy="280987"/>
              </a:xfrm>
              <a:custGeom>
                <a:avLst/>
                <a:gdLst>
                  <a:gd name="T0" fmla="*/ 9 w 9"/>
                  <a:gd name="T1" fmla="*/ 12 h 25"/>
                  <a:gd name="T2" fmla="*/ 8 w 9"/>
                  <a:gd name="T3" fmla="*/ 12 h 25"/>
                  <a:gd name="T4" fmla="*/ 7 w 9"/>
                  <a:gd name="T5" fmla="*/ 6 h 25"/>
                  <a:gd name="T6" fmla="*/ 5 w 9"/>
                  <a:gd name="T7" fmla="*/ 0 h 25"/>
                  <a:gd name="T8" fmla="*/ 2 w 9"/>
                  <a:gd name="T9" fmla="*/ 6 h 25"/>
                  <a:gd name="T10" fmla="*/ 2 w 9"/>
                  <a:gd name="T11" fmla="*/ 12 h 25"/>
                  <a:gd name="T12" fmla="*/ 1 w 9"/>
                  <a:gd name="T13" fmla="*/ 12 h 25"/>
                  <a:gd name="T14" fmla="*/ 0 w 9"/>
                  <a:gd name="T15" fmla="*/ 14 h 25"/>
                  <a:gd name="T16" fmla="*/ 0 w 9"/>
                  <a:gd name="T17" fmla="*/ 15 h 25"/>
                  <a:gd name="T18" fmla="*/ 2 w 9"/>
                  <a:gd name="T19" fmla="*/ 16 h 25"/>
                  <a:gd name="T20" fmla="*/ 2 w 9"/>
                  <a:gd name="T21" fmla="*/ 21 h 25"/>
                  <a:gd name="T22" fmla="*/ 5 w 9"/>
                  <a:gd name="T23" fmla="*/ 25 h 25"/>
                  <a:gd name="T24" fmla="*/ 7 w 9"/>
                  <a:gd name="T25" fmla="*/ 21 h 25"/>
                  <a:gd name="T26" fmla="*/ 8 w 9"/>
                  <a:gd name="T27" fmla="*/ 16 h 25"/>
                  <a:gd name="T28" fmla="*/ 9 w 9"/>
                  <a:gd name="T29" fmla="*/ 16 h 25"/>
                  <a:gd name="T30" fmla="*/ 9 w 9"/>
                  <a:gd name="T31" fmla="*/ 14 h 25"/>
                  <a:gd name="T32" fmla="*/ 9 w 9"/>
                  <a:gd name="T3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25">
                    <a:moveTo>
                      <a:pt x="9" y="12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7" y="12"/>
                      <a:pt x="7" y="9"/>
                      <a:pt x="7" y="6"/>
                    </a:cubicBezTo>
                    <a:cubicBezTo>
                      <a:pt x="7" y="3"/>
                      <a:pt x="6" y="0"/>
                      <a:pt x="5" y="0"/>
                    </a:cubicBezTo>
                    <a:cubicBezTo>
                      <a:pt x="3" y="0"/>
                      <a:pt x="2" y="3"/>
                      <a:pt x="2" y="6"/>
                    </a:cubicBezTo>
                    <a:cubicBezTo>
                      <a:pt x="2" y="9"/>
                      <a:pt x="2" y="12"/>
                      <a:pt x="2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0" y="16"/>
                      <a:pt x="1" y="16"/>
                      <a:pt x="2" y="16"/>
                    </a:cubicBezTo>
                    <a:cubicBezTo>
                      <a:pt x="2" y="16"/>
                      <a:pt x="2" y="18"/>
                      <a:pt x="2" y="21"/>
                    </a:cubicBezTo>
                    <a:cubicBezTo>
                      <a:pt x="2" y="23"/>
                      <a:pt x="3" y="25"/>
                      <a:pt x="5" y="25"/>
                    </a:cubicBezTo>
                    <a:cubicBezTo>
                      <a:pt x="6" y="25"/>
                      <a:pt x="7" y="23"/>
                      <a:pt x="7" y="21"/>
                    </a:cubicBezTo>
                    <a:cubicBezTo>
                      <a:pt x="7" y="18"/>
                      <a:pt x="7" y="16"/>
                      <a:pt x="8" y="16"/>
                    </a:cubicBezTo>
                    <a:cubicBezTo>
                      <a:pt x="8" y="16"/>
                      <a:pt x="8" y="16"/>
                      <a:pt x="9" y="16"/>
                    </a:cubicBezTo>
                    <a:cubicBezTo>
                      <a:pt x="9" y="16"/>
                      <a:pt x="9" y="14"/>
                      <a:pt x="9" y="14"/>
                    </a:cubicBezTo>
                    <a:cubicBezTo>
                      <a:pt x="9" y="13"/>
                      <a:pt x="9" y="12"/>
                      <a:pt x="9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158"/>
              <p:cNvSpPr/>
              <p:nvPr/>
            </p:nvSpPr>
            <p:spPr bwMode="auto">
              <a:xfrm>
                <a:off x="7942424" y="2147464"/>
                <a:ext cx="101600" cy="280987"/>
              </a:xfrm>
              <a:custGeom>
                <a:avLst/>
                <a:gdLst>
                  <a:gd name="T0" fmla="*/ 8 w 9"/>
                  <a:gd name="T1" fmla="*/ 7 h 25"/>
                  <a:gd name="T2" fmla="*/ 7 w 9"/>
                  <a:gd name="T3" fmla="*/ 7 h 25"/>
                  <a:gd name="T4" fmla="*/ 7 w 9"/>
                  <a:gd name="T5" fmla="*/ 3 h 25"/>
                  <a:gd name="T6" fmla="*/ 4 w 9"/>
                  <a:gd name="T7" fmla="*/ 0 h 25"/>
                  <a:gd name="T8" fmla="*/ 2 w 9"/>
                  <a:gd name="T9" fmla="*/ 3 h 25"/>
                  <a:gd name="T10" fmla="*/ 1 w 9"/>
                  <a:gd name="T11" fmla="*/ 7 h 25"/>
                  <a:gd name="T12" fmla="*/ 0 w 9"/>
                  <a:gd name="T13" fmla="*/ 7 h 25"/>
                  <a:gd name="T14" fmla="*/ 0 w 9"/>
                  <a:gd name="T15" fmla="*/ 9 h 25"/>
                  <a:gd name="T16" fmla="*/ 0 w 9"/>
                  <a:gd name="T17" fmla="*/ 10 h 25"/>
                  <a:gd name="T18" fmla="*/ 1 w 9"/>
                  <a:gd name="T19" fmla="*/ 11 h 25"/>
                  <a:gd name="T20" fmla="*/ 2 w 9"/>
                  <a:gd name="T21" fmla="*/ 18 h 25"/>
                  <a:gd name="T22" fmla="*/ 2 w 9"/>
                  <a:gd name="T23" fmla="*/ 19 h 25"/>
                  <a:gd name="T24" fmla="*/ 4 w 9"/>
                  <a:gd name="T25" fmla="*/ 25 h 25"/>
                  <a:gd name="T26" fmla="*/ 7 w 9"/>
                  <a:gd name="T27" fmla="*/ 19 h 25"/>
                  <a:gd name="T28" fmla="*/ 7 w 9"/>
                  <a:gd name="T29" fmla="*/ 18 h 25"/>
                  <a:gd name="T30" fmla="*/ 7 w 9"/>
                  <a:gd name="T31" fmla="*/ 11 h 25"/>
                  <a:gd name="T32" fmla="*/ 8 w 9"/>
                  <a:gd name="T33" fmla="*/ 11 h 25"/>
                  <a:gd name="T34" fmla="*/ 9 w 9"/>
                  <a:gd name="T35" fmla="*/ 9 h 25"/>
                  <a:gd name="T36" fmla="*/ 8 w 9"/>
                  <a:gd name="T37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25">
                    <a:moveTo>
                      <a:pt x="8" y="7"/>
                    </a:moveTo>
                    <a:cubicBezTo>
                      <a:pt x="8" y="7"/>
                      <a:pt x="8" y="7"/>
                      <a:pt x="7" y="7"/>
                    </a:cubicBezTo>
                    <a:cubicBezTo>
                      <a:pt x="7" y="7"/>
                      <a:pt x="7" y="5"/>
                      <a:pt x="7" y="3"/>
                    </a:cubicBezTo>
                    <a:cubicBezTo>
                      <a:pt x="7" y="1"/>
                      <a:pt x="6" y="0"/>
                      <a:pt x="4" y="0"/>
                    </a:cubicBezTo>
                    <a:cubicBezTo>
                      <a:pt x="3" y="0"/>
                      <a:pt x="2" y="1"/>
                      <a:pt x="2" y="3"/>
                    </a:cubicBezTo>
                    <a:cubicBezTo>
                      <a:pt x="2" y="5"/>
                      <a:pt x="2" y="7"/>
                      <a:pt x="1" y="7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0" y="11"/>
                      <a:pt x="1" y="11"/>
                      <a:pt x="1" y="11"/>
                    </a:cubicBezTo>
                    <a:cubicBezTo>
                      <a:pt x="2" y="11"/>
                      <a:pt x="2" y="14"/>
                      <a:pt x="2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22"/>
                      <a:pt x="3" y="25"/>
                      <a:pt x="4" y="25"/>
                    </a:cubicBezTo>
                    <a:cubicBezTo>
                      <a:pt x="6" y="25"/>
                      <a:pt x="7" y="22"/>
                      <a:pt x="7" y="19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4"/>
                      <a:pt x="7" y="11"/>
                      <a:pt x="7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9"/>
                      <a:pt x="9" y="9"/>
                    </a:cubicBezTo>
                    <a:cubicBezTo>
                      <a:pt x="9" y="8"/>
                      <a:pt x="9" y="7"/>
                      <a:pt x="8" y="7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159"/>
              <p:cNvSpPr>
                <a:spLocks noEditPoints="1"/>
              </p:cNvSpPr>
              <p:nvPr/>
            </p:nvSpPr>
            <p:spPr bwMode="auto">
              <a:xfrm>
                <a:off x="7650324" y="2676102"/>
                <a:ext cx="360363" cy="373062"/>
              </a:xfrm>
              <a:custGeom>
                <a:avLst/>
                <a:gdLst>
                  <a:gd name="T0" fmla="*/ 16 w 32"/>
                  <a:gd name="T1" fmla="*/ 0 h 33"/>
                  <a:gd name="T2" fmla="*/ 0 w 32"/>
                  <a:gd name="T3" fmla="*/ 16 h 33"/>
                  <a:gd name="T4" fmla="*/ 16 w 32"/>
                  <a:gd name="T5" fmla="*/ 33 h 33"/>
                  <a:gd name="T6" fmla="*/ 32 w 32"/>
                  <a:gd name="T7" fmla="*/ 16 h 33"/>
                  <a:gd name="T8" fmla="*/ 16 w 32"/>
                  <a:gd name="T9" fmla="*/ 0 h 33"/>
                  <a:gd name="T10" fmla="*/ 16 w 32"/>
                  <a:gd name="T11" fmla="*/ 23 h 33"/>
                  <a:gd name="T12" fmla="*/ 9 w 32"/>
                  <a:gd name="T13" fmla="*/ 16 h 33"/>
                  <a:gd name="T14" fmla="*/ 16 w 32"/>
                  <a:gd name="T15" fmla="*/ 9 h 33"/>
                  <a:gd name="T16" fmla="*/ 23 w 32"/>
                  <a:gd name="T17" fmla="*/ 16 h 33"/>
                  <a:gd name="T18" fmla="*/ 16 w 32"/>
                  <a:gd name="T19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3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5"/>
                      <a:pt x="7" y="33"/>
                      <a:pt x="16" y="33"/>
                    </a:cubicBezTo>
                    <a:cubicBezTo>
                      <a:pt x="25" y="33"/>
                      <a:pt x="32" y="25"/>
                      <a:pt x="32" y="16"/>
                    </a:cubicBezTo>
                    <a:cubicBezTo>
                      <a:pt x="32" y="7"/>
                      <a:pt x="25" y="0"/>
                      <a:pt x="16" y="0"/>
                    </a:cubicBezTo>
                    <a:close/>
                    <a:moveTo>
                      <a:pt x="16" y="23"/>
                    </a:moveTo>
                    <a:cubicBezTo>
                      <a:pt x="12" y="23"/>
                      <a:pt x="9" y="20"/>
                      <a:pt x="9" y="16"/>
                    </a:cubicBezTo>
                    <a:cubicBezTo>
                      <a:pt x="9" y="12"/>
                      <a:pt x="12" y="9"/>
                      <a:pt x="16" y="9"/>
                    </a:cubicBezTo>
                    <a:cubicBezTo>
                      <a:pt x="20" y="9"/>
                      <a:pt x="23" y="12"/>
                      <a:pt x="23" y="16"/>
                    </a:cubicBezTo>
                    <a:cubicBezTo>
                      <a:pt x="23" y="20"/>
                      <a:pt x="20" y="23"/>
                      <a:pt x="16" y="2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160"/>
              <p:cNvSpPr>
                <a:spLocks noEditPoints="1"/>
              </p:cNvSpPr>
              <p:nvPr/>
            </p:nvSpPr>
            <p:spPr bwMode="auto">
              <a:xfrm>
                <a:off x="7751924" y="2788814"/>
                <a:ext cx="146050" cy="147637"/>
              </a:xfrm>
              <a:custGeom>
                <a:avLst/>
                <a:gdLst>
                  <a:gd name="T0" fmla="*/ 7 w 13"/>
                  <a:gd name="T1" fmla="*/ 0 h 13"/>
                  <a:gd name="T2" fmla="*/ 0 w 13"/>
                  <a:gd name="T3" fmla="*/ 6 h 13"/>
                  <a:gd name="T4" fmla="*/ 7 w 13"/>
                  <a:gd name="T5" fmla="*/ 13 h 13"/>
                  <a:gd name="T6" fmla="*/ 13 w 13"/>
                  <a:gd name="T7" fmla="*/ 6 h 13"/>
                  <a:gd name="T8" fmla="*/ 7 w 13"/>
                  <a:gd name="T9" fmla="*/ 0 h 13"/>
                  <a:gd name="T10" fmla="*/ 7 w 13"/>
                  <a:gd name="T11" fmla="*/ 10 h 13"/>
                  <a:gd name="T12" fmla="*/ 3 w 13"/>
                  <a:gd name="T13" fmla="*/ 6 h 13"/>
                  <a:gd name="T14" fmla="*/ 7 w 13"/>
                  <a:gd name="T15" fmla="*/ 2 h 13"/>
                  <a:gd name="T16" fmla="*/ 11 w 13"/>
                  <a:gd name="T17" fmla="*/ 6 h 13"/>
                  <a:gd name="T18" fmla="*/ 11 w 13"/>
                  <a:gd name="T19" fmla="*/ 6 h 13"/>
                  <a:gd name="T20" fmla="*/ 7 w 13"/>
                  <a:gd name="T21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3">
                    <a:moveTo>
                      <a:pt x="7" y="0"/>
                    </a:moveTo>
                    <a:cubicBezTo>
                      <a:pt x="3" y="0"/>
                      <a:pt x="0" y="3"/>
                      <a:pt x="0" y="6"/>
                    </a:cubicBezTo>
                    <a:cubicBezTo>
                      <a:pt x="0" y="10"/>
                      <a:pt x="3" y="13"/>
                      <a:pt x="7" y="13"/>
                    </a:cubicBezTo>
                    <a:cubicBezTo>
                      <a:pt x="10" y="13"/>
                      <a:pt x="13" y="10"/>
                      <a:pt x="13" y="6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  <a:moveTo>
                      <a:pt x="7" y="10"/>
                    </a:moveTo>
                    <a:cubicBezTo>
                      <a:pt x="5" y="10"/>
                      <a:pt x="3" y="9"/>
                      <a:pt x="3" y="6"/>
                    </a:cubicBezTo>
                    <a:cubicBezTo>
                      <a:pt x="3" y="4"/>
                      <a:pt x="5" y="2"/>
                      <a:pt x="7" y="2"/>
                    </a:cubicBezTo>
                    <a:cubicBezTo>
                      <a:pt x="9" y="2"/>
                      <a:pt x="11" y="4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9"/>
                      <a:pt x="9" y="10"/>
                      <a:pt x="7" y="1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161"/>
              <p:cNvSpPr/>
              <p:nvPr/>
            </p:nvSpPr>
            <p:spPr bwMode="auto">
              <a:xfrm>
                <a:off x="7672549" y="3285702"/>
                <a:ext cx="315913" cy="157162"/>
              </a:xfrm>
              <a:custGeom>
                <a:avLst/>
                <a:gdLst>
                  <a:gd name="T0" fmla="*/ 8 w 28"/>
                  <a:gd name="T1" fmla="*/ 14 h 14"/>
                  <a:gd name="T2" fmla="*/ 14 w 28"/>
                  <a:gd name="T3" fmla="*/ 8 h 14"/>
                  <a:gd name="T4" fmla="*/ 20 w 28"/>
                  <a:gd name="T5" fmla="*/ 14 h 14"/>
                  <a:gd name="T6" fmla="*/ 20 w 28"/>
                  <a:gd name="T7" fmla="*/ 14 h 14"/>
                  <a:gd name="T8" fmla="*/ 27 w 28"/>
                  <a:gd name="T9" fmla="*/ 14 h 14"/>
                  <a:gd name="T10" fmla="*/ 28 w 28"/>
                  <a:gd name="T11" fmla="*/ 14 h 14"/>
                  <a:gd name="T12" fmla="*/ 14 w 28"/>
                  <a:gd name="T13" fmla="*/ 0 h 14"/>
                  <a:gd name="T14" fmla="*/ 0 w 28"/>
                  <a:gd name="T15" fmla="*/ 14 h 14"/>
                  <a:gd name="T16" fmla="*/ 0 w 28"/>
                  <a:gd name="T17" fmla="*/ 14 h 14"/>
                  <a:gd name="T18" fmla="*/ 8 w 28"/>
                  <a:gd name="T19" fmla="*/ 14 h 14"/>
                  <a:gd name="T20" fmla="*/ 8 w 28"/>
                  <a:gd name="T2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14">
                    <a:moveTo>
                      <a:pt x="8" y="14"/>
                    </a:moveTo>
                    <a:cubicBezTo>
                      <a:pt x="8" y="10"/>
                      <a:pt x="10" y="8"/>
                      <a:pt x="14" y="8"/>
                    </a:cubicBezTo>
                    <a:cubicBezTo>
                      <a:pt x="17" y="8"/>
                      <a:pt x="20" y="10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7" y="14"/>
                      <a:pt x="28" y="14"/>
                      <a:pt x="28" y="14"/>
                    </a:cubicBezTo>
                    <a:cubicBezTo>
                      <a:pt x="27" y="6"/>
                      <a:pt x="21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162"/>
              <p:cNvSpPr/>
              <p:nvPr/>
            </p:nvSpPr>
            <p:spPr bwMode="auto">
              <a:xfrm>
                <a:off x="7763036" y="3376189"/>
                <a:ext cx="123825" cy="66675"/>
              </a:xfrm>
              <a:custGeom>
                <a:avLst/>
                <a:gdLst>
                  <a:gd name="T0" fmla="*/ 2 w 11"/>
                  <a:gd name="T1" fmla="*/ 6 h 6"/>
                  <a:gd name="T2" fmla="*/ 6 w 11"/>
                  <a:gd name="T3" fmla="*/ 2 h 6"/>
                  <a:gd name="T4" fmla="*/ 9 w 11"/>
                  <a:gd name="T5" fmla="*/ 6 h 6"/>
                  <a:gd name="T6" fmla="*/ 9 w 11"/>
                  <a:gd name="T7" fmla="*/ 6 h 6"/>
                  <a:gd name="T8" fmla="*/ 11 w 11"/>
                  <a:gd name="T9" fmla="*/ 6 h 6"/>
                  <a:gd name="T10" fmla="*/ 11 w 11"/>
                  <a:gd name="T11" fmla="*/ 6 h 6"/>
                  <a:gd name="T12" fmla="*/ 6 w 11"/>
                  <a:gd name="T13" fmla="*/ 0 h 6"/>
                  <a:gd name="T14" fmla="*/ 0 w 11"/>
                  <a:gd name="T15" fmla="*/ 6 h 6"/>
                  <a:gd name="T16" fmla="*/ 0 w 11"/>
                  <a:gd name="T17" fmla="*/ 6 h 6"/>
                  <a:gd name="T18" fmla="*/ 3 w 11"/>
                  <a:gd name="T19" fmla="*/ 6 h 6"/>
                  <a:gd name="T20" fmla="*/ 2 w 11"/>
                  <a:gd name="T2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6">
                    <a:moveTo>
                      <a:pt x="2" y="6"/>
                    </a:moveTo>
                    <a:cubicBezTo>
                      <a:pt x="2" y="4"/>
                      <a:pt x="4" y="2"/>
                      <a:pt x="6" y="2"/>
                    </a:cubicBezTo>
                    <a:cubicBezTo>
                      <a:pt x="8" y="2"/>
                      <a:pt x="9" y="4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2"/>
                      <a:pt x="9" y="0"/>
                      <a:pt x="6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163"/>
              <p:cNvSpPr>
                <a:spLocks noEditPoints="1"/>
              </p:cNvSpPr>
              <p:nvPr/>
            </p:nvSpPr>
            <p:spPr bwMode="auto">
              <a:xfrm>
                <a:off x="7650324" y="3455564"/>
                <a:ext cx="360363" cy="303212"/>
              </a:xfrm>
              <a:custGeom>
                <a:avLst/>
                <a:gdLst>
                  <a:gd name="T0" fmla="*/ 31 w 32"/>
                  <a:gd name="T1" fmla="*/ 0 h 27"/>
                  <a:gd name="T2" fmla="*/ 29 w 32"/>
                  <a:gd name="T3" fmla="*/ 0 h 27"/>
                  <a:gd name="T4" fmla="*/ 21 w 32"/>
                  <a:gd name="T5" fmla="*/ 0 h 27"/>
                  <a:gd name="T6" fmla="*/ 21 w 32"/>
                  <a:gd name="T7" fmla="*/ 0 h 27"/>
                  <a:gd name="T8" fmla="*/ 19 w 32"/>
                  <a:gd name="T9" fmla="*/ 0 h 27"/>
                  <a:gd name="T10" fmla="*/ 12 w 32"/>
                  <a:gd name="T11" fmla="*/ 0 h 27"/>
                  <a:gd name="T12" fmla="*/ 10 w 32"/>
                  <a:gd name="T13" fmla="*/ 0 h 27"/>
                  <a:gd name="T14" fmla="*/ 10 w 32"/>
                  <a:gd name="T15" fmla="*/ 0 h 27"/>
                  <a:gd name="T16" fmla="*/ 2 w 32"/>
                  <a:gd name="T17" fmla="*/ 0 h 27"/>
                  <a:gd name="T18" fmla="*/ 1 w 32"/>
                  <a:gd name="T19" fmla="*/ 0 h 27"/>
                  <a:gd name="T20" fmla="*/ 0 w 32"/>
                  <a:gd name="T21" fmla="*/ 1 h 27"/>
                  <a:gd name="T22" fmla="*/ 0 w 32"/>
                  <a:gd name="T23" fmla="*/ 26 h 27"/>
                  <a:gd name="T24" fmla="*/ 1 w 32"/>
                  <a:gd name="T25" fmla="*/ 27 h 27"/>
                  <a:gd name="T26" fmla="*/ 31 w 32"/>
                  <a:gd name="T27" fmla="*/ 27 h 27"/>
                  <a:gd name="T28" fmla="*/ 32 w 32"/>
                  <a:gd name="T29" fmla="*/ 26 h 27"/>
                  <a:gd name="T30" fmla="*/ 32 w 32"/>
                  <a:gd name="T31" fmla="*/ 1 h 27"/>
                  <a:gd name="T32" fmla="*/ 31 w 32"/>
                  <a:gd name="T33" fmla="*/ 0 h 27"/>
                  <a:gd name="T34" fmla="*/ 29 w 32"/>
                  <a:gd name="T35" fmla="*/ 24 h 27"/>
                  <a:gd name="T36" fmla="*/ 28 w 32"/>
                  <a:gd name="T37" fmla="*/ 25 h 27"/>
                  <a:gd name="T38" fmla="*/ 3 w 32"/>
                  <a:gd name="T39" fmla="*/ 25 h 27"/>
                  <a:gd name="T40" fmla="*/ 2 w 32"/>
                  <a:gd name="T41" fmla="*/ 24 h 27"/>
                  <a:gd name="T42" fmla="*/ 2 w 32"/>
                  <a:gd name="T43" fmla="*/ 3 h 27"/>
                  <a:gd name="T44" fmla="*/ 3 w 32"/>
                  <a:gd name="T45" fmla="*/ 2 h 27"/>
                  <a:gd name="T46" fmla="*/ 4 w 32"/>
                  <a:gd name="T47" fmla="*/ 2 h 27"/>
                  <a:gd name="T48" fmla="*/ 11 w 32"/>
                  <a:gd name="T49" fmla="*/ 2 h 27"/>
                  <a:gd name="T50" fmla="*/ 11 w 32"/>
                  <a:gd name="T51" fmla="*/ 2 h 27"/>
                  <a:gd name="T52" fmla="*/ 13 w 32"/>
                  <a:gd name="T53" fmla="*/ 2 h 27"/>
                  <a:gd name="T54" fmla="*/ 18 w 32"/>
                  <a:gd name="T55" fmla="*/ 2 h 27"/>
                  <a:gd name="T56" fmla="*/ 20 w 32"/>
                  <a:gd name="T57" fmla="*/ 2 h 27"/>
                  <a:gd name="T58" fmla="*/ 20 w 32"/>
                  <a:gd name="T59" fmla="*/ 2 h 27"/>
                  <a:gd name="T60" fmla="*/ 27 w 32"/>
                  <a:gd name="T61" fmla="*/ 2 h 27"/>
                  <a:gd name="T62" fmla="*/ 28 w 32"/>
                  <a:gd name="T63" fmla="*/ 2 h 27"/>
                  <a:gd name="T64" fmla="*/ 29 w 32"/>
                  <a:gd name="T65" fmla="*/ 3 h 27"/>
                  <a:gd name="T66" fmla="*/ 29 w 32"/>
                  <a:gd name="T67" fmla="*/ 2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2" h="27">
                    <a:moveTo>
                      <a:pt x="31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1" y="27"/>
                      <a:pt x="32" y="27"/>
                      <a:pt x="32" y="26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2" y="0"/>
                      <a:pt x="31" y="0"/>
                      <a:pt x="31" y="0"/>
                    </a:cubicBezTo>
                    <a:close/>
                    <a:moveTo>
                      <a:pt x="29" y="24"/>
                    </a:moveTo>
                    <a:cubicBezTo>
                      <a:pt x="29" y="24"/>
                      <a:pt x="29" y="25"/>
                      <a:pt x="28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2" y="24"/>
                      <a:pt x="2" y="2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3"/>
                    </a:cubicBezTo>
                    <a:lnTo>
                      <a:pt x="29" y="24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164"/>
              <p:cNvSpPr/>
              <p:nvPr/>
            </p:nvSpPr>
            <p:spPr bwMode="auto">
              <a:xfrm>
                <a:off x="7683661" y="3477789"/>
                <a:ext cx="293688" cy="247650"/>
              </a:xfrm>
              <a:custGeom>
                <a:avLst/>
                <a:gdLst>
                  <a:gd name="T0" fmla="*/ 25 w 26"/>
                  <a:gd name="T1" fmla="*/ 0 h 22"/>
                  <a:gd name="T2" fmla="*/ 24 w 26"/>
                  <a:gd name="T3" fmla="*/ 0 h 22"/>
                  <a:gd name="T4" fmla="*/ 17 w 26"/>
                  <a:gd name="T5" fmla="*/ 0 h 22"/>
                  <a:gd name="T6" fmla="*/ 17 w 26"/>
                  <a:gd name="T7" fmla="*/ 0 h 22"/>
                  <a:gd name="T8" fmla="*/ 15 w 26"/>
                  <a:gd name="T9" fmla="*/ 0 h 22"/>
                  <a:gd name="T10" fmla="*/ 10 w 26"/>
                  <a:gd name="T11" fmla="*/ 0 h 22"/>
                  <a:gd name="T12" fmla="*/ 8 w 26"/>
                  <a:gd name="T13" fmla="*/ 0 h 22"/>
                  <a:gd name="T14" fmla="*/ 8 w 26"/>
                  <a:gd name="T15" fmla="*/ 0 h 22"/>
                  <a:gd name="T16" fmla="*/ 1 w 26"/>
                  <a:gd name="T17" fmla="*/ 0 h 22"/>
                  <a:gd name="T18" fmla="*/ 0 w 26"/>
                  <a:gd name="T19" fmla="*/ 0 h 22"/>
                  <a:gd name="T20" fmla="*/ 0 w 26"/>
                  <a:gd name="T21" fmla="*/ 1 h 22"/>
                  <a:gd name="T22" fmla="*/ 0 w 26"/>
                  <a:gd name="T23" fmla="*/ 22 h 22"/>
                  <a:gd name="T24" fmla="*/ 0 w 26"/>
                  <a:gd name="T25" fmla="*/ 22 h 22"/>
                  <a:gd name="T26" fmla="*/ 25 w 26"/>
                  <a:gd name="T27" fmla="*/ 22 h 22"/>
                  <a:gd name="T28" fmla="*/ 26 w 26"/>
                  <a:gd name="T29" fmla="*/ 22 h 22"/>
                  <a:gd name="T30" fmla="*/ 26 w 26"/>
                  <a:gd name="T31" fmla="*/ 1 h 22"/>
                  <a:gd name="T32" fmla="*/ 25 w 26"/>
                  <a:gd name="T3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2">
                    <a:moveTo>
                      <a:pt x="25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165"/>
              <p:cNvSpPr>
                <a:spLocks noEditPoints="1"/>
              </p:cNvSpPr>
              <p:nvPr/>
            </p:nvSpPr>
            <p:spPr bwMode="auto">
              <a:xfrm>
                <a:off x="7763036" y="4030239"/>
                <a:ext cx="258763" cy="269875"/>
              </a:xfrm>
              <a:custGeom>
                <a:avLst/>
                <a:gdLst>
                  <a:gd name="T0" fmla="*/ 2 w 23"/>
                  <a:gd name="T1" fmla="*/ 6 h 24"/>
                  <a:gd name="T2" fmla="*/ 3 w 23"/>
                  <a:gd name="T3" fmla="*/ 8 h 24"/>
                  <a:gd name="T4" fmla="*/ 1 w 23"/>
                  <a:gd name="T5" fmla="*/ 8 h 24"/>
                  <a:gd name="T6" fmla="*/ 0 w 23"/>
                  <a:gd name="T7" fmla="*/ 10 h 24"/>
                  <a:gd name="T8" fmla="*/ 1 w 23"/>
                  <a:gd name="T9" fmla="*/ 11 h 24"/>
                  <a:gd name="T10" fmla="*/ 2 w 23"/>
                  <a:gd name="T11" fmla="*/ 13 h 24"/>
                  <a:gd name="T12" fmla="*/ 1 w 23"/>
                  <a:gd name="T13" fmla="*/ 14 h 24"/>
                  <a:gd name="T14" fmla="*/ 0 w 23"/>
                  <a:gd name="T15" fmla="*/ 16 h 24"/>
                  <a:gd name="T16" fmla="*/ 2 w 23"/>
                  <a:gd name="T17" fmla="*/ 17 h 24"/>
                  <a:gd name="T18" fmla="*/ 3 w 23"/>
                  <a:gd name="T19" fmla="*/ 17 h 24"/>
                  <a:gd name="T20" fmla="*/ 3 w 23"/>
                  <a:gd name="T21" fmla="*/ 19 h 24"/>
                  <a:gd name="T22" fmla="*/ 3 w 23"/>
                  <a:gd name="T23" fmla="*/ 21 h 24"/>
                  <a:gd name="T24" fmla="*/ 5 w 23"/>
                  <a:gd name="T25" fmla="*/ 21 h 24"/>
                  <a:gd name="T26" fmla="*/ 7 w 23"/>
                  <a:gd name="T27" fmla="*/ 21 h 24"/>
                  <a:gd name="T28" fmla="*/ 8 w 23"/>
                  <a:gd name="T29" fmla="*/ 22 h 24"/>
                  <a:gd name="T30" fmla="*/ 9 w 23"/>
                  <a:gd name="T31" fmla="*/ 24 h 24"/>
                  <a:gd name="T32" fmla="*/ 11 w 23"/>
                  <a:gd name="T33" fmla="*/ 23 h 24"/>
                  <a:gd name="T34" fmla="*/ 12 w 23"/>
                  <a:gd name="T35" fmla="*/ 22 h 24"/>
                  <a:gd name="T36" fmla="*/ 13 w 23"/>
                  <a:gd name="T37" fmla="*/ 23 h 24"/>
                  <a:gd name="T38" fmla="*/ 15 w 23"/>
                  <a:gd name="T39" fmla="*/ 23 h 24"/>
                  <a:gd name="T40" fmla="*/ 16 w 23"/>
                  <a:gd name="T41" fmla="*/ 22 h 24"/>
                  <a:gd name="T42" fmla="*/ 17 w 23"/>
                  <a:gd name="T43" fmla="*/ 20 h 24"/>
                  <a:gd name="T44" fmla="*/ 18 w 23"/>
                  <a:gd name="T45" fmla="*/ 21 h 24"/>
                  <a:gd name="T46" fmla="*/ 20 w 23"/>
                  <a:gd name="T47" fmla="*/ 20 h 24"/>
                  <a:gd name="T48" fmla="*/ 20 w 23"/>
                  <a:gd name="T49" fmla="*/ 18 h 24"/>
                  <a:gd name="T50" fmla="*/ 20 w 23"/>
                  <a:gd name="T51" fmla="*/ 16 h 24"/>
                  <a:gd name="T52" fmla="*/ 22 w 23"/>
                  <a:gd name="T53" fmla="*/ 16 h 24"/>
                  <a:gd name="T54" fmla="*/ 23 w 23"/>
                  <a:gd name="T55" fmla="*/ 15 h 24"/>
                  <a:gd name="T56" fmla="*/ 22 w 23"/>
                  <a:gd name="T57" fmla="*/ 13 h 24"/>
                  <a:gd name="T58" fmla="*/ 21 w 23"/>
                  <a:gd name="T59" fmla="*/ 11 h 24"/>
                  <a:gd name="T60" fmla="*/ 22 w 23"/>
                  <a:gd name="T61" fmla="*/ 10 h 24"/>
                  <a:gd name="T62" fmla="*/ 23 w 23"/>
                  <a:gd name="T63" fmla="*/ 9 h 24"/>
                  <a:gd name="T64" fmla="*/ 21 w 23"/>
                  <a:gd name="T65" fmla="*/ 7 h 24"/>
                  <a:gd name="T66" fmla="*/ 19 w 23"/>
                  <a:gd name="T67" fmla="*/ 7 h 24"/>
                  <a:gd name="T68" fmla="*/ 20 w 23"/>
                  <a:gd name="T69" fmla="*/ 5 h 24"/>
                  <a:gd name="T70" fmla="*/ 19 w 23"/>
                  <a:gd name="T71" fmla="*/ 3 h 24"/>
                  <a:gd name="T72" fmla="*/ 17 w 23"/>
                  <a:gd name="T73" fmla="*/ 3 h 24"/>
                  <a:gd name="T74" fmla="*/ 16 w 23"/>
                  <a:gd name="T75" fmla="*/ 3 h 24"/>
                  <a:gd name="T76" fmla="*/ 15 w 23"/>
                  <a:gd name="T77" fmla="*/ 2 h 24"/>
                  <a:gd name="T78" fmla="*/ 14 w 23"/>
                  <a:gd name="T79" fmla="*/ 1 h 24"/>
                  <a:gd name="T80" fmla="*/ 12 w 23"/>
                  <a:gd name="T81" fmla="*/ 1 h 24"/>
                  <a:gd name="T82" fmla="*/ 11 w 23"/>
                  <a:gd name="T83" fmla="*/ 3 h 24"/>
                  <a:gd name="T84" fmla="*/ 10 w 23"/>
                  <a:gd name="T85" fmla="*/ 2 h 24"/>
                  <a:gd name="T86" fmla="*/ 8 w 23"/>
                  <a:gd name="T87" fmla="*/ 1 h 24"/>
                  <a:gd name="T88" fmla="*/ 7 w 23"/>
                  <a:gd name="T89" fmla="*/ 3 h 24"/>
                  <a:gd name="T90" fmla="*/ 6 w 23"/>
                  <a:gd name="T91" fmla="*/ 4 h 24"/>
                  <a:gd name="T92" fmla="*/ 5 w 23"/>
                  <a:gd name="T93" fmla="*/ 4 h 24"/>
                  <a:gd name="T94" fmla="*/ 3 w 23"/>
                  <a:gd name="T95" fmla="*/ 4 h 24"/>
                  <a:gd name="T96" fmla="*/ 2 w 23"/>
                  <a:gd name="T97" fmla="*/ 6 h 24"/>
                  <a:gd name="T98" fmla="*/ 9 w 23"/>
                  <a:gd name="T99" fmla="*/ 6 h 24"/>
                  <a:gd name="T100" fmla="*/ 18 w 23"/>
                  <a:gd name="T101" fmla="*/ 10 h 24"/>
                  <a:gd name="T102" fmla="*/ 13 w 23"/>
                  <a:gd name="T103" fmla="*/ 19 h 24"/>
                  <a:gd name="T104" fmla="*/ 5 w 23"/>
                  <a:gd name="T105" fmla="*/ 14 h 24"/>
                  <a:gd name="T106" fmla="*/ 9 w 23"/>
                  <a:gd name="T107" fmla="*/ 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3" h="24">
                    <a:moveTo>
                      <a:pt x="2" y="6"/>
                    </a:moveTo>
                    <a:cubicBezTo>
                      <a:pt x="3" y="7"/>
                      <a:pt x="3" y="8"/>
                      <a:pt x="3" y="8"/>
                    </a:cubicBezTo>
                    <a:cubicBezTo>
                      <a:pt x="3" y="8"/>
                      <a:pt x="2" y="9"/>
                      <a:pt x="1" y="8"/>
                    </a:cubicBezTo>
                    <a:cubicBezTo>
                      <a:pt x="1" y="8"/>
                      <a:pt x="0" y="9"/>
                      <a:pt x="0" y="10"/>
                    </a:cubicBezTo>
                    <a:cubicBezTo>
                      <a:pt x="0" y="11"/>
                      <a:pt x="0" y="11"/>
                      <a:pt x="1" y="11"/>
                    </a:cubicBezTo>
                    <a:cubicBezTo>
                      <a:pt x="1" y="12"/>
                      <a:pt x="2" y="13"/>
                      <a:pt x="2" y="13"/>
                    </a:cubicBezTo>
                    <a:cubicBezTo>
                      <a:pt x="2" y="13"/>
                      <a:pt x="1" y="14"/>
                      <a:pt x="1" y="14"/>
                    </a:cubicBezTo>
                    <a:cubicBezTo>
                      <a:pt x="0" y="14"/>
                      <a:pt x="0" y="15"/>
                      <a:pt x="0" y="16"/>
                    </a:cubicBezTo>
                    <a:cubicBezTo>
                      <a:pt x="0" y="17"/>
                      <a:pt x="1" y="17"/>
                      <a:pt x="2" y="17"/>
                    </a:cubicBezTo>
                    <a:cubicBezTo>
                      <a:pt x="2" y="17"/>
                      <a:pt x="3" y="17"/>
                      <a:pt x="3" y="17"/>
                    </a:cubicBezTo>
                    <a:cubicBezTo>
                      <a:pt x="3" y="17"/>
                      <a:pt x="4" y="19"/>
                      <a:pt x="3" y="19"/>
                    </a:cubicBezTo>
                    <a:cubicBezTo>
                      <a:pt x="3" y="20"/>
                      <a:pt x="3" y="20"/>
                      <a:pt x="3" y="21"/>
                    </a:cubicBezTo>
                    <a:cubicBezTo>
                      <a:pt x="4" y="22"/>
                      <a:pt x="5" y="22"/>
                      <a:pt x="5" y="21"/>
                    </a:cubicBezTo>
                    <a:cubicBezTo>
                      <a:pt x="6" y="21"/>
                      <a:pt x="7" y="21"/>
                      <a:pt x="7" y="21"/>
                    </a:cubicBezTo>
                    <a:cubicBezTo>
                      <a:pt x="8" y="21"/>
                      <a:pt x="8" y="22"/>
                      <a:pt x="8" y="22"/>
                    </a:cubicBezTo>
                    <a:cubicBezTo>
                      <a:pt x="8" y="23"/>
                      <a:pt x="8" y="24"/>
                      <a:pt x="9" y="24"/>
                    </a:cubicBezTo>
                    <a:cubicBezTo>
                      <a:pt x="10" y="24"/>
                      <a:pt x="11" y="24"/>
                      <a:pt x="11" y="23"/>
                    </a:cubicBezTo>
                    <a:cubicBezTo>
                      <a:pt x="11" y="22"/>
                      <a:pt x="12" y="22"/>
                      <a:pt x="12" y="22"/>
                    </a:cubicBezTo>
                    <a:cubicBezTo>
                      <a:pt x="13" y="22"/>
                      <a:pt x="13" y="22"/>
                      <a:pt x="13" y="23"/>
                    </a:cubicBezTo>
                    <a:cubicBezTo>
                      <a:pt x="13" y="23"/>
                      <a:pt x="14" y="24"/>
                      <a:pt x="15" y="23"/>
                    </a:cubicBezTo>
                    <a:cubicBezTo>
                      <a:pt x="16" y="23"/>
                      <a:pt x="16" y="22"/>
                      <a:pt x="16" y="22"/>
                    </a:cubicBezTo>
                    <a:cubicBezTo>
                      <a:pt x="16" y="21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1"/>
                    </a:cubicBezTo>
                    <a:cubicBezTo>
                      <a:pt x="19" y="21"/>
                      <a:pt x="20" y="21"/>
                      <a:pt x="20" y="20"/>
                    </a:cubicBezTo>
                    <a:cubicBezTo>
                      <a:pt x="21" y="20"/>
                      <a:pt x="21" y="19"/>
                      <a:pt x="20" y="18"/>
                    </a:cubicBezTo>
                    <a:cubicBezTo>
                      <a:pt x="20" y="18"/>
                      <a:pt x="20" y="17"/>
                      <a:pt x="20" y="16"/>
                    </a:cubicBezTo>
                    <a:cubicBezTo>
                      <a:pt x="20" y="16"/>
                      <a:pt x="21" y="16"/>
                      <a:pt x="22" y="16"/>
                    </a:cubicBezTo>
                    <a:cubicBezTo>
                      <a:pt x="22" y="16"/>
                      <a:pt x="23" y="16"/>
                      <a:pt x="23" y="15"/>
                    </a:cubicBezTo>
                    <a:cubicBezTo>
                      <a:pt x="23" y="14"/>
                      <a:pt x="23" y="13"/>
                      <a:pt x="22" y="13"/>
                    </a:cubicBezTo>
                    <a:cubicBezTo>
                      <a:pt x="22" y="13"/>
                      <a:pt x="21" y="12"/>
                      <a:pt x="21" y="11"/>
                    </a:cubicBezTo>
                    <a:cubicBezTo>
                      <a:pt x="21" y="11"/>
                      <a:pt x="21" y="11"/>
                      <a:pt x="22" y="10"/>
                    </a:cubicBezTo>
                    <a:cubicBezTo>
                      <a:pt x="23" y="10"/>
                      <a:pt x="23" y="9"/>
                      <a:pt x="23" y="9"/>
                    </a:cubicBezTo>
                    <a:cubicBezTo>
                      <a:pt x="22" y="8"/>
                      <a:pt x="22" y="7"/>
                      <a:pt x="21" y="7"/>
                    </a:cubicBezTo>
                    <a:cubicBezTo>
                      <a:pt x="21" y="8"/>
                      <a:pt x="20" y="7"/>
                      <a:pt x="19" y="7"/>
                    </a:cubicBezTo>
                    <a:cubicBezTo>
                      <a:pt x="19" y="6"/>
                      <a:pt x="19" y="6"/>
                      <a:pt x="20" y="5"/>
                    </a:cubicBezTo>
                    <a:cubicBezTo>
                      <a:pt x="20" y="5"/>
                      <a:pt x="20" y="4"/>
                      <a:pt x="19" y="3"/>
                    </a:cubicBezTo>
                    <a:cubicBezTo>
                      <a:pt x="19" y="3"/>
                      <a:pt x="18" y="3"/>
                      <a:pt x="17" y="3"/>
                    </a:cubicBezTo>
                    <a:cubicBezTo>
                      <a:pt x="17" y="4"/>
                      <a:pt x="16" y="4"/>
                      <a:pt x="16" y="3"/>
                    </a:cubicBezTo>
                    <a:cubicBezTo>
                      <a:pt x="15" y="3"/>
                      <a:pt x="15" y="3"/>
                      <a:pt x="15" y="2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0"/>
                      <a:pt x="12" y="1"/>
                      <a:pt x="12" y="1"/>
                    </a:cubicBezTo>
                    <a:cubicBezTo>
                      <a:pt x="12" y="2"/>
                      <a:pt x="11" y="3"/>
                      <a:pt x="11" y="3"/>
                    </a:cubicBezTo>
                    <a:cubicBezTo>
                      <a:pt x="10" y="3"/>
                      <a:pt x="10" y="2"/>
                      <a:pt x="10" y="2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7" y="1"/>
                      <a:pt x="6" y="2"/>
                      <a:pt x="7" y="3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2" y="5"/>
                      <a:pt x="2" y="6"/>
                      <a:pt x="2" y="6"/>
                    </a:cubicBezTo>
                    <a:close/>
                    <a:moveTo>
                      <a:pt x="9" y="6"/>
                    </a:moveTo>
                    <a:cubicBezTo>
                      <a:pt x="13" y="5"/>
                      <a:pt x="17" y="7"/>
                      <a:pt x="18" y="10"/>
                    </a:cubicBezTo>
                    <a:cubicBezTo>
                      <a:pt x="19" y="14"/>
                      <a:pt x="17" y="18"/>
                      <a:pt x="13" y="19"/>
                    </a:cubicBezTo>
                    <a:cubicBezTo>
                      <a:pt x="10" y="20"/>
                      <a:pt x="6" y="18"/>
                      <a:pt x="5" y="14"/>
                    </a:cubicBezTo>
                    <a:cubicBezTo>
                      <a:pt x="4" y="11"/>
                      <a:pt x="6" y="7"/>
                      <a:pt x="9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166"/>
              <p:cNvSpPr>
                <a:spLocks noEditPoints="1"/>
              </p:cNvSpPr>
              <p:nvPr/>
            </p:nvSpPr>
            <p:spPr bwMode="auto">
              <a:xfrm>
                <a:off x="7628099" y="3961977"/>
                <a:ext cx="179388" cy="169862"/>
              </a:xfrm>
              <a:custGeom>
                <a:avLst/>
                <a:gdLst>
                  <a:gd name="T0" fmla="*/ 2 w 16"/>
                  <a:gd name="T1" fmla="*/ 3 h 15"/>
                  <a:gd name="T2" fmla="*/ 2 w 16"/>
                  <a:gd name="T3" fmla="*/ 5 h 15"/>
                  <a:gd name="T4" fmla="*/ 2 w 16"/>
                  <a:gd name="T5" fmla="*/ 5 h 15"/>
                  <a:gd name="T6" fmla="*/ 1 w 16"/>
                  <a:gd name="T7" fmla="*/ 6 h 15"/>
                  <a:gd name="T8" fmla="*/ 1 w 16"/>
                  <a:gd name="T9" fmla="*/ 7 h 15"/>
                  <a:gd name="T10" fmla="*/ 2 w 16"/>
                  <a:gd name="T11" fmla="*/ 8 h 15"/>
                  <a:gd name="T12" fmla="*/ 1 w 16"/>
                  <a:gd name="T13" fmla="*/ 8 h 15"/>
                  <a:gd name="T14" fmla="*/ 1 w 16"/>
                  <a:gd name="T15" fmla="*/ 10 h 15"/>
                  <a:gd name="T16" fmla="*/ 2 w 16"/>
                  <a:gd name="T17" fmla="*/ 10 h 15"/>
                  <a:gd name="T18" fmla="*/ 3 w 16"/>
                  <a:gd name="T19" fmla="*/ 10 h 15"/>
                  <a:gd name="T20" fmla="*/ 3 w 16"/>
                  <a:gd name="T21" fmla="*/ 12 h 15"/>
                  <a:gd name="T22" fmla="*/ 3 w 16"/>
                  <a:gd name="T23" fmla="*/ 13 h 15"/>
                  <a:gd name="T24" fmla="*/ 4 w 16"/>
                  <a:gd name="T25" fmla="*/ 13 h 15"/>
                  <a:gd name="T26" fmla="*/ 5 w 16"/>
                  <a:gd name="T27" fmla="*/ 13 h 15"/>
                  <a:gd name="T28" fmla="*/ 6 w 16"/>
                  <a:gd name="T29" fmla="*/ 14 h 15"/>
                  <a:gd name="T30" fmla="*/ 6 w 16"/>
                  <a:gd name="T31" fmla="*/ 15 h 15"/>
                  <a:gd name="T32" fmla="*/ 8 w 16"/>
                  <a:gd name="T33" fmla="*/ 14 h 15"/>
                  <a:gd name="T34" fmla="*/ 9 w 16"/>
                  <a:gd name="T35" fmla="*/ 13 h 15"/>
                  <a:gd name="T36" fmla="*/ 9 w 16"/>
                  <a:gd name="T37" fmla="*/ 14 h 15"/>
                  <a:gd name="T38" fmla="*/ 10 w 16"/>
                  <a:gd name="T39" fmla="*/ 15 h 15"/>
                  <a:gd name="T40" fmla="*/ 11 w 16"/>
                  <a:gd name="T41" fmla="*/ 14 h 15"/>
                  <a:gd name="T42" fmla="*/ 12 w 16"/>
                  <a:gd name="T43" fmla="*/ 12 h 15"/>
                  <a:gd name="T44" fmla="*/ 12 w 16"/>
                  <a:gd name="T45" fmla="*/ 13 h 15"/>
                  <a:gd name="T46" fmla="*/ 14 w 16"/>
                  <a:gd name="T47" fmla="*/ 12 h 15"/>
                  <a:gd name="T48" fmla="*/ 14 w 16"/>
                  <a:gd name="T49" fmla="*/ 11 h 15"/>
                  <a:gd name="T50" fmla="*/ 14 w 16"/>
                  <a:gd name="T51" fmla="*/ 10 h 15"/>
                  <a:gd name="T52" fmla="*/ 15 w 16"/>
                  <a:gd name="T53" fmla="*/ 10 h 15"/>
                  <a:gd name="T54" fmla="*/ 15 w 16"/>
                  <a:gd name="T55" fmla="*/ 9 h 15"/>
                  <a:gd name="T56" fmla="*/ 15 w 16"/>
                  <a:gd name="T57" fmla="*/ 8 h 15"/>
                  <a:gd name="T58" fmla="*/ 14 w 16"/>
                  <a:gd name="T59" fmla="*/ 7 h 15"/>
                  <a:gd name="T60" fmla="*/ 15 w 16"/>
                  <a:gd name="T61" fmla="*/ 6 h 15"/>
                  <a:gd name="T62" fmla="*/ 15 w 16"/>
                  <a:gd name="T63" fmla="*/ 5 h 15"/>
                  <a:gd name="T64" fmla="*/ 14 w 16"/>
                  <a:gd name="T65" fmla="*/ 4 h 15"/>
                  <a:gd name="T66" fmla="*/ 13 w 16"/>
                  <a:gd name="T67" fmla="*/ 4 h 15"/>
                  <a:gd name="T68" fmla="*/ 13 w 16"/>
                  <a:gd name="T69" fmla="*/ 3 h 15"/>
                  <a:gd name="T70" fmla="*/ 13 w 16"/>
                  <a:gd name="T71" fmla="*/ 2 h 15"/>
                  <a:gd name="T72" fmla="*/ 12 w 16"/>
                  <a:gd name="T73" fmla="*/ 2 h 15"/>
                  <a:gd name="T74" fmla="*/ 11 w 16"/>
                  <a:gd name="T75" fmla="*/ 2 h 15"/>
                  <a:gd name="T76" fmla="*/ 10 w 16"/>
                  <a:gd name="T77" fmla="*/ 1 h 15"/>
                  <a:gd name="T78" fmla="*/ 10 w 16"/>
                  <a:gd name="T79" fmla="*/ 0 h 15"/>
                  <a:gd name="T80" fmla="*/ 8 w 16"/>
                  <a:gd name="T81" fmla="*/ 0 h 15"/>
                  <a:gd name="T82" fmla="*/ 8 w 16"/>
                  <a:gd name="T83" fmla="*/ 1 h 15"/>
                  <a:gd name="T84" fmla="*/ 7 w 16"/>
                  <a:gd name="T85" fmla="*/ 0 h 15"/>
                  <a:gd name="T86" fmla="*/ 6 w 16"/>
                  <a:gd name="T87" fmla="*/ 0 h 15"/>
                  <a:gd name="T88" fmla="*/ 5 w 16"/>
                  <a:gd name="T89" fmla="*/ 1 h 15"/>
                  <a:gd name="T90" fmla="*/ 4 w 16"/>
                  <a:gd name="T91" fmla="*/ 2 h 15"/>
                  <a:gd name="T92" fmla="*/ 4 w 16"/>
                  <a:gd name="T93" fmla="*/ 2 h 15"/>
                  <a:gd name="T94" fmla="*/ 2 w 16"/>
                  <a:gd name="T95" fmla="*/ 2 h 15"/>
                  <a:gd name="T96" fmla="*/ 2 w 16"/>
                  <a:gd name="T97" fmla="*/ 3 h 15"/>
                  <a:gd name="T98" fmla="*/ 7 w 16"/>
                  <a:gd name="T99" fmla="*/ 3 h 15"/>
                  <a:gd name="T100" fmla="*/ 12 w 16"/>
                  <a:gd name="T101" fmla="*/ 6 h 15"/>
                  <a:gd name="T102" fmla="*/ 9 w 16"/>
                  <a:gd name="T103" fmla="*/ 11 h 15"/>
                  <a:gd name="T104" fmla="*/ 4 w 16"/>
                  <a:gd name="T105" fmla="*/ 9 h 15"/>
                  <a:gd name="T106" fmla="*/ 7 w 16"/>
                  <a:gd name="T107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" h="15">
                    <a:moveTo>
                      <a:pt x="2" y="3"/>
                    </a:moveTo>
                    <a:cubicBezTo>
                      <a:pt x="3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0" y="6"/>
                      <a:pt x="1" y="7"/>
                      <a:pt x="1" y="7"/>
                    </a:cubicBezTo>
                    <a:cubicBezTo>
                      <a:pt x="1" y="7"/>
                      <a:pt x="2" y="8"/>
                      <a:pt x="2" y="8"/>
                    </a:cubicBezTo>
                    <a:cubicBezTo>
                      <a:pt x="2" y="8"/>
                      <a:pt x="2" y="8"/>
                      <a:pt x="1" y="8"/>
                    </a:cubicBezTo>
                    <a:cubicBezTo>
                      <a:pt x="1" y="9"/>
                      <a:pt x="1" y="9"/>
                      <a:pt x="1" y="10"/>
                    </a:cubicBezTo>
                    <a:cubicBezTo>
                      <a:pt x="1" y="10"/>
                      <a:pt x="1" y="10"/>
                      <a:pt x="2" y="10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1"/>
                      <a:pt x="3" y="11"/>
                      <a:pt x="3" y="12"/>
                    </a:cubicBezTo>
                    <a:cubicBezTo>
                      <a:pt x="2" y="12"/>
                      <a:pt x="3" y="13"/>
                      <a:pt x="3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5" y="13"/>
                      <a:pt x="5" y="13"/>
                    </a:cubicBezTo>
                    <a:cubicBezTo>
                      <a:pt x="6" y="13"/>
                      <a:pt x="6" y="13"/>
                      <a:pt x="6" y="14"/>
                    </a:cubicBezTo>
                    <a:cubicBezTo>
                      <a:pt x="6" y="14"/>
                      <a:pt x="6" y="15"/>
                      <a:pt x="6" y="15"/>
                    </a:cubicBezTo>
                    <a:cubicBezTo>
                      <a:pt x="7" y="15"/>
                      <a:pt x="7" y="15"/>
                      <a:pt x="8" y="14"/>
                    </a:cubicBezTo>
                    <a:cubicBezTo>
                      <a:pt x="8" y="14"/>
                      <a:pt x="8" y="14"/>
                      <a:pt x="9" y="13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3"/>
                      <a:pt x="11" y="13"/>
                      <a:pt x="12" y="12"/>
                    </a:cubicBezTo>
                    <a:cubicBezTo>
                      <a:pt x="12" y="12"/>
                      <a:pt x="12" y="12"/>
                      <a:pt x="12" y="13"/>
                    </a:cubicBezTo>
                    <a:cubicBezTo>
                      <a:pt x="13" y="13"/>
                      <a:pt x="13" y="13"/>
                      <a:pt x="14" y="12"/>
                    </a:cubicBezTo>
                    <a:cubicBezTo>
                      <a:pt x="14" y="12"/>
                      <a:pt x="14" y="11"/>
                      <a:pt x="14" y="11"/>
                    </a:cubicBezTo>
                    <a:cubicBezTo>
                      <a:pt x="13" y="11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6" y="8"/>
                      <a:pt x="15" y="8"/>
                      <a:pt x="15" y="8"/>
                    </a:cubicBezTo>
                    <a:cubicBezTo>
                      <a:pt x="15" y="8"/>
                      <a:pt x="14" y="7"/>
                      <a:pt x="14" y="7"/>
                    </a:cubicBezTo>
                    <a:cubicBezTo>
                      <a:pt x="14" y="7"/>
                      <a:pt x="14" y="6"/>
                      <a:pt x="15" y="6"/>
                    </a:cubicBezTo>
                    <a:cubicBezTo>
                      <a:pt x="15" y="6"/>
                      <a:pt x="15" y="5"/>
                      <a:pt x="15" y="5"/>
                    </a:cubicBezTo>
                    <a:cubicBezTo>
                      <a:pt x="15" y="4"/>
                      <a:pt x="15" y="4"/>
                      <a:pt x="14" y="4"/>
                    </a:cubicBezTo>
                    <a:cubicBezTo>
                      <a:pt x="14" y="4"/>
                      <a:pt x="13" y="4"/>
                      <a:pt x="13" y="4"/>
                    </a:cubicBezTo>
                    <a:cubicBezTo>
                      <a:pt x="13" y="4"/>
                      <a:pt x="13" y="3"/>
                      <a:pt x="13" y="3"/>
                    </a:cubicBezTo>
                    <a:cubicBezTo>
                      <a:pt x="14" y="3"/>
                      <a:pt x="14" y="2"/>
                      <a:pt x="13" y="2"/>
                    </a:cubicBezTo>
                    <a:cubicBezTo>
                      <a:pt x="13" y="1"/>
                      <a:pt x="12" y="1"/>
                      <a:pt x="12" y="2"/>
                    </a:cubicBezTo>
                    <a:cubicBezTo>
                      <a:pt x="12" y="2"/>
                      <a:pt x="11" y="2"/>
                      <a:pt x="11" y="2"/>
                    </a:cubicBezTo>
                    <a:cubicBezTo>
                      <a:pt x="10" y="2"/>
                      <a:pt x="10" y="1"/>
                      <a:pt x="10" y="1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lose/>
                    <a:moveTo>
                      <a:pt x="7" y="3"/>
                    </a:moveTo>
                    <a:cubicBezTo>
                      <a:pt x="9" y="2"/>
                      <a:pt x="11" y="4"/>
                      <a:pt x="12" y="6"/>
                    </a:cubicBezTo>
                    <a:cubicBezTo>
                      <a:pt x="13" y="8"/>
                      <a:pt x="12" y="11"/>
                      <a:pt x="9" y="11"/>
                    </a:cubicBezTo>
                    <a:cubicBezTo>
                      <a:pt x="7" y="12"/>
                      <a:pt x="5" y="11"/>
                      <a:pt x="4" y="9"/>
                    </a:cubicBezTo>
                    <a:cubicBezTo>
                      <a:pt x="3" y="6"/>
                      <a:pt x="4" y="4"/>
                      <a:pt x="7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167"/>
              <p:cNvSpPr>
                <a:spLocks noEditPoints="1"/>
              </p:cNvSpPr>
              <p:nvPr/>
            </p:nvSpPr>
            <p:spPr bwMode="auto">
              <a:xfrm>
                <a:off x="7639211" y="4131839"/>
                <a:ext cx="123825" cy="123825"/>
              </a:xfrm>
              <a:custGeom>
                <a:avLst/>
                <a:gdLst>
                  <a:gd name="T0" fmla="*/ 1 w 11"/>
                  <a:gd name="T1" fmla="*/ 3 h 11"/>
                  <a:gd name="T2" fmla="*/ 1 w 11"/>
                  <a:gd name="T3" fmla="*/ 4 h 11"/>
                  <a:gd name="T4" fmla="*/ 0 w 11"/>
                  <a:gd name="T5" fmla="*/ 4 h 11"/>
                  <a:gd name="T6" fmla="*/ 0 w 11"/>
                  <a:gd name="T7" fmla="*/ 4 h 11"/>
                  <a:gd name="T8" fmla="*/ 0 w 11"/>
                  <a:gd name="T9" fmla="*/ 5 h 11"/>
                  <a:gd name="T10" fmla="*/ 1 w 11"/>
                  <a:gd name="T11" fmla="*/ 6 h 11"/>
                  <a:gd name="T12" fmla="*/ 0 w 11"/>
                  <a:gd name="T13" fmla="*/ 6 h 11"/>
                  <a:gd name="T14" fmla="*/ 0 w 11"/>
                  <a:gd name="T15" fmla="*/ 7 h 11"/>
                  <a:gd name="T16" fmla="*/ 1 w 11"/>
                  <a:gd name="T17" fmla="*/ 8 h 11"/>
                  <a:gd name="T18" fmla="*/ 1 w 11"/>
                  <a:gd name="T19" fmla="*/ 8 h 11"/>
                  <a:gd name="T20" fmla="*/ 1 w 11"/>
                  <a:gd name="T21" fmla="*/ 9 h 11"/>
                  <a:gd name="T22" fmla="*/ 1 w 11"/>
                  <a:gd name="T23" fmla="*/ 10 h 11"/>
                  <a:gd name="T24" fmla="*/ 2 w 11"/>
                  <a:gd name="T25" fmla="*/ 10 h 11"/>
                  <a:gd name="T26" fmla="*/ 3 w 11"/>
                  <a:gd name="T27" fmla="*/ 10 h 11"/>
                  <a:gd name="T28" fmla="*/ 3 w 11"/>
                  <a:gd name="T29" fmla="*/ 11 h 11"/>
                  <a:gd name="T30" fmla="*/ 4 w 11"/>
                  <a:gd name="T31" fmla="*/ 11 h 11"/>
                  <a:gd name="T32" fmla="*/ 5 w 11"/>
                  <a:gd name="T33" fmla="*/ 11 h 11"/>
                  <a:gd name="T34" fmla="*/ 6 w 11"/>
                  <a:gd name="T35" fmla="*/ 10 h 11"/>
                  <a:gd name="T36" fmla="*/ 6 w 11"/>
                  <a:gd name="T37" fmla="*/ 11 h 11"/>
                  <a:gd name="T38" fmla="*/ 7 w 11"/>
                  <a:gd name="T39" fmla="*/ 11 h 11"/>
                  <a:gd name="T40" fmla="*/ 8 w 11"/>
                  <a:gd name="T41" fmla="*/ 10 h 11"/>
                  <a:gd name="T42" fmla="*/ 8 w 11"/>
                  <a:gd name="T43" fmla="*/ 9 h 11"/>
                  <a:gd name="T44" fmla="*/ 9 w 11"/>
                  <a:gd name="T45" fmla="*/ 10 h 11"/>
                  <a:gd name="T46" fmla="*/ 10 w 11"/>
                  <a:gd name="T47" fmla="*/ 9 h 11"/>
                  <a:gd name="T48" fmla="*/ 10 w 11"/>
                  <a:gd name="T49" fmla="*/ 9 h 11"/>
                  <a:gd name="T50" fmla="*/ 10 w 11"/>
                  <a:gd name="T51" fmla="*/ 8 h 11"/>
                  <a:gd name="T52" fmla="*/ 10 w 11"/>
                  <a:gd name="T53" fmla="*/ 7 h 11"/>
                  <a:gd name="T54" fmla="*/ 11 w 11"/>
                  <a:gd name="T55" fmla="*/ 7 h 11"/>
                  <a:gd name="T56" fmla="*/ 11 w 11"/>
                  <a:gd name="T57" fmla="*/ 6 h 11"/>
                  <a:gd name="T58" fmla="*/ 10 w 11"/>
                  <a:gd name="T59" fmla="*/ 5 h 11"/>
                  <a:gd name="T60" fmla="*/ 11 w 11"/>
                  <a:gd name="T61" fmla="*/ 5 h 11"/>
                  <a:gd name="T62" fmla="*/ 11 w 11"/>
                  <a:gd name="T63" fmla="*/ 4 h 11"/>
                  <a:gd name="T64" fmla="*/ 10 w 11"/>
                  <a:gd name="T65" fmla="*/ 3 h 11"/>
                  <a:gd name="T66" fmla="*/ 9 w 11"/>
                  <a:gd name="T67" fmla="*/ 3 h 11"/>
                  <a:gd name="T68" fmla="*/ 9 w 11"/>
                  <a:gd name="T69" fmla="*/ 2 h 11"/>
                  <a:gd name="T70" fmla="*/ 9 w 11"/>
                  <a:gd name="T71" fmla="*/ 1 h 11"/>
                  <a:gd name="T72" fmla="*/ 8 w 11"/>
                  <a:gd name="T73" fmla="*/ 1 h 11"/>
                  <a:gd name="T74" fmla="*/ 7 w 11"/>
                  <a:gd name="T75" fmla="*/ 1 h 11"/>
                  <a:gd name="T76" fmla="*/ 7 w 11"/>
                  <a:gd name="T77" fmla="*/ 1 h 11"/>
                  <a:gd name="T78" fmla="*/ 7 w 11"/>
                  <a:gd name="T79" fmla="*/ 0 h 11"/>
                  <a:gd name="T80" fmla="*/ 6 w 11"/>
                  <a:gd name="T81" fmla="*/ 0 h 11"/>
                  <a:gd name="T82" fmla="*/ 5 w 11"/>
                  <a:gd name="T83" fmla="*/ 1 h 11"/>
                  <a:gd name="T84" fmla="*/ 4 w 11"/>
                  <a:gd name="T85" fmla="*/ 0 h 11"/>
                  <a:gd name="T86" fmla="*/ 4 w 11"/>
                  <a:gd name="T87" fmla="*/ 0 h 11"/>
                  <a:gd name="T88" fmla="*/ 3 w 11"/>
                  <a:gd name="T89" fmla="*/ 1 h 11"/>
                  <a:gd name="T90" fmla="*/ 3 w 11"/>
                  <a:gd name="T91" fmla="*/ 2 h 11"/>
                  <a:gd name="T92" fmla="*/ 2 w 11"/>
                  <a:gd name="T93" fmla="*/ 1 h 11"/>
                  <a:gd name="T94" fmla="*/ 1 w 11"/>
                  <a:gd name="T95" fmla="*/ 2 h 11"/>
                  <a:gd name="T96" fmla="*/ 1 w 11"/>
                  <a:gd name="T97" fmla="*/ 3 h 11"/>
                  <a:gd name="T98" fmla="*/ 4 w 11"/>
                  <a:gd name="T99" fmla="*/ 2 h 11"/>
                  <a:gd name="T100" fmla="*/ 9 w 11"/>
                  <a:gd name="T101" fmla="*/ 5 h 11"/>
                  <a:gd name="T102" fmla="*/ 6 w 11"/>
                  <a:gd name="T103" fmla="*/ 9 h 11"/>
                  <a:gd name="T104" fmla="*/ 2 w 11"/>
                  <a:gd name="T105" fmla="*/ 7 h 11"/>
                  <a:gd name="T106" fmla="*/ 4 w 11"/>
                  <a:gd name="T107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" h="11">
                    <a:moveTo>
                      <a:pt x="1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9"/>
                      <a:pt x="1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3" y="11"/>
                    </a:cubicBezTo>
                    <a:cubicBezTo>
                      <a:pt x="3" y="11"/>
                      <a:pt x="4" y="11"/>
                      <a:pt x="4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6" y="10"/>
                      <a:pt x="6" y="11"/>
                      <a:pt x="6" y="11"/>
                    </a:cubicBezTo>
                    <a:cubicBezTo>
                      <a:pt x="6" y="11"/>
                      <a:pt x="7" y="11"/>
                      <a:pt x="7" y="11"/>
                    </a:cubicBezTo>
                    <a:cubicBezTo>
                      <a:pt x="8" y="11"/>
                      <a:pt x="8" y="11"/>
                      <a:pt x="8" y="10"/>
                    </a:cubicBezTo>
                    <a:cubicBezTo>
                      <a:pt x="8" y="10"/>
                      <a:pt x="8" y="10"/>
                      <a:pt x="8" y="9"/>
                    </a:cubicBezTo>
                    <a:cubicBezTo>
                      <a:pt x="8" y="9"/>
                      <a:pt x="9" y="9"/>
                      <a:pt x="9" y="10"/>
                    </a:cubicBezTo>
                    <a:cubicBezTo>
                      <a:pt x="9" y="10"/>
                      <a:pt x="9" y="10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10" y="5"/>
                      <a:pt x="10" y="5"/>
                      <a:pt x="11" y="5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1" y="3"/>
                      <a:pt x="10" y="3"/>
                      <a:pt x="10" y="3"/>
                    </a:cubicBezTo>
                    <a:cubicBezTo>
                      <a:pt x="10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9" y="2"/>
                    </a:cubicBezTo>
                    <a:cubicBezTo>
                      <a:pt x="10" y="2"/>
                      <a:pt x="10" y="2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lose/>
                    <a:moveTo>
                      <a:pt x="4" y="2"/>
                    </a:moveTo>
                    <a:cubicBezTo>
                      <a:pt x="6" y="2"/>
                      <a:pt x="8" y="3"/>
                      <a:pt x="9" y="5"/>
                    </a:cubicBezTo>
                    <a:cubicBezTo>
                      <a:pt x="9" y="6"/>
                      <a:pt x="8" y="8"/>
                      <a:pt x="6" y="9"/>
                    </a:cubicBezTo>
                    <a:cubicBezTo>
                      <a:pt x="5" y="9"/>
                      <a:pt x="3" y="8"/>
                      <a:pt x="2" y="7"/>
                    </a:cubicBezTo>
                    <a:cubicBezTo>
                      <a:pt x="2" y="5"/>
                      <a:pt x="3" y="3"/>
                      <a:pt x="4" y="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168"/>
              <p:cNvSpPr/>
              <p:nvPr/>
            </p:nvSpPr>
            <p:spPr bwMode="auto">
              <a:xfrm>
                <a:off x="7650324" y="1571202"/>
                <a:ext cx="349250" cy="327025"/>
              </a:xfrm>
              <a:custGeom>
                <a:avLst/>
                <a:gdLst>
                  <a:gd name="T0" fmla="*/ 14 w 31"/>
                  <a:gd name="T1" fmla="*/ 2 h 29"/>
                  <a:gd name="T2" fmla="*/ 17 w 31"/>
                  <a:gd name="T3" fmla="*/ 2 h 29"/>
                  <a:gd name="T4" fmla="*/ 19 w 31"/>
                  <a:gd name="T5" fmla="*/ 6 h 29"/>
                  <a:gd name="T6" fmla="*/ 25 w 31"/>
                  <a:gd name="T7" fmla="*/ 10 h 29"/>
                  <a:gd name="T8" fmla="*/ 29 w 31"/>
                  <a:gd name="T9" fmla="*/ 10 h 29"/>
                  <a:gd name="T10" fmla="*/ 30 w 31"/>
                  <a:gd name="T11" fmla="*/ 13 h 29"/>
                  <a:gd name="T12" fmla="*/ 27 w 31"/>
                  <a:gd name="T13" fmla="*/ 16 h 29"/>
                  <a:gd name="T14" fmla="*/ 25 w 31"/>
                  <a:gd name="T15" fmla="*/ 23 h 29"/>
                  <a:gd name="T16" fmla="*/ 25 w 31"/>
                  <a:gd name="T17" fmla="*/ 27 h 29"/>
                  <a:gd name="T18" fmla="*/ 23 w 31"/>
                  <a:gd name="T19" fmla="*/ 29 h 29"/>
                  <a:gd name="T20" fmla="*/ 19 w 31"/>
                  <a:gd name="T21" fmla="*/ 27 h 29"/>
                  <a:gd name="T22" fmla="*/ 12 w 31"/>
                  <a:gd name="T23" fmla="*/ 27 h 29"/>
                  <a:gd name="T24" fmla="*/ 9 w 31"/>
                  <a:gd name="T25" fmla="*/ 29 h 29"/>
                  <a:gd name="T26" fmla="*/ 6 w 31"/>
                  <a:gd name="T27" fmla="*/ 27 h 29"/>
                  <a:gd name="T28" fmla="*/ 7 w 31"/>
                  <a:gd name="T29" fmla="*/ 23 h 29"/>
                  <a:gd name="T30" fmla="*/ 5 w 31"/>
                  <a:gd name="T31" fmla="*/ 16 h 29"/>
                  <a:gd name="T32" fmla="*/ 2 w 31"/>
                  <a:gd name="T33" fmla="*/ 13 h 29"/>
                  <a:gd name="T34" fmla="*/ 3 w 31"/>
                  <a:gd name="T35" fmla="*/ 10 h 29"/>
                  <a:gd name="T36" fmla="*/ 7 w 31"/>
                  <a:gd name="T37" fmla="*/ 10 h 29"/>
                  <a:gd name="T38" fmla="*/ 12 w 31"/>
                  <a:gd name="T39" fmla="*/ 6 h 29"/>
                  <a:gd name="T40" fmla="*/ 14 w 31"/>
                  <a:gd name="T41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1" h="29">
                    <a:moveTo>
                      <a:pt x="14" y="2"/>
                    </a:moveTo>
                    <a:cubicBezTo>
                      <a:pt x="15" y="0"/>
                      <a:pt x="17" y="0"/>
                      <a:pt x="17" y="2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7"/>
                      <a:pt x="23" y="9"/>
                      <a:pt x="25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31" y="10"/>
                      <a:pt x="31" y="12"/>
                      <a:pt x="30" y="13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8"/>
                      <a:pt x="24" y="20"/>
                      <a:pt x="25" y="23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9"/>
                      <a:pt x="25" y="29"/>
                      <a:pt x="23" y="29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17" y="26"/>
                      <a:pt x="14" y="26"/>
                      <a:pt x="12" y="27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7" y="29"/>
                      <a:pt x="6" y="29"/>
                      <a:pt x="6" y="27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0"/>
                      <a:pt x="6" y="18"/>
                      <a:pt x="5" y="16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0" y="12"/>
                      <a:pt x="1" y="10"/>
                      <a:pt x="3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9" y="9"/>
                      <a:pt x="11" y="7"/>
                      <a:pt x="12" y="6"/>
                    </a:cubicBezTo>
                    <a:lnTo>
                      <a:pt x="14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169"/>
              <p:cNvSpPr>
                <a:spLocks noEditPoints="1"/>
              </p:cNvSpPr>
              <p:nvPr/>
            </p:nvSpPr>
            <p:spPr bwMode="auto">
              <a:xfrm>
                <a:off x="9575961" y="1087014"/>
                <a:ext cx="304800" cy="236537"/>
              </a:xfrm>
              <a:custGeom>
                <a:avLst/>
                <a:gdLst>
                  <a:gd name="T0" fmla="*/ 27 w 27"/>
                  <a:gd name="T1" fmla="*/ 7 h 21"/>
                  <a:gd name="T2" fmla="*/ 27 w 27"/>
                  <a:gd name="T3" fmla="*/ 3 h 21"/>
                  <a:gd name="T4" fmla="*/ 24 w 27"/>
                  <a:gd name="T5" fmla="*/ 0 h 21"/>
                  <a:gd name="T6" fmla="*/ 3 w 27"/>
                  <a:gd name="T7" fmla="*/ 0 h 21"/>
                  <a:gd name="T8" fmla="*/ 0 w 27"/>
                  <a:gd name="T9" fmla="*/ 3 h 21"/>
                  <a:gd name="T10" fmla="*/ 0 w 27"/>
                  <a:gd name="T11" fmla="*/ 18 h 21"/>
                  <a:gd name="T12" fmla="*/ 3 w 27"/>
                  <a:gd name="T13" fmla="*/ 21 h 21"/>
                  <a:gd name="T14" fmla="*/ 24 w 27"/>
                  <a:gd name="T15" fmla="*/ 21 h 21"/>
                  <a:gd name="T16" fmla="*/ 27 w 27"/>
                  <a:gd name="T17" fmla="*/ 18 h 21"/>
                  <a:gd name="T18" fmla="*/ 27 w 27"/>
                  <a:gd name="T19" fmla="*/ 17 h 21"/>
                  <a:gd name="T20" fmla="*/ 23 w 27"/>
                  <a:gd name="T21" fmla="*/ 17 h 21"/>
                  <a:gd name="T22" fmla="*/ 23 w 27"/>
                  <a:gd name="T23" fmla="*/ 15 h 21"/>
                  <a:gd name="T24" fmla="*/ 27 w 27"/>
                  <a:gd name="T25" fmla="*/ 15 h 21"/>
                  <a:gd name="T26" fmla="*/ 27 w 27"/>
                  <a:gd name="T27" fmla="*/ 13 h 21"/>
                  <a:gd name="T28" fmla="*/ 23 w 27"/>
                  <a:gd name="T29" fmla="*/ 13 h 21"/>
                  <a:gd name="T30" fmla="*/ 23 w 27"/>
                  <a:gd name="T31" fmla="*/ 11 h 21"/>
                  <a:gd name="T32" fmla="*/ 27 w 27"/>
                  <a:gd name="T33" fmla="*/ 11 h 21"/>
                  <a:gd name="T34" fmla="*/ 27 w 27"/>
                  <a:gd name="T35" fmla="*/ 8 h 21"/>
                  <a:gd name="T36" fmla="*/ 23 w 27"/>
                  <a:gd name="T37" fmla="*/ 8 h 21"/>
                  <a:gd name="T38" fmla="*/ 23 w 27"/>
                  <a:gd name="T39" fmla="*/ 7 h 21"/>
                  <a:gd name="T40" fmla="*/ 27 w 27"/>
                  <a:gd name="T41" fmla="*/ 7 h 21"/>
                  <a:gd name="T42" fmla="*/ 15 w 27"/>
                  <a:gd name="T43" fmla="*/ 12 h 21"/>
                  <a:gd name="T44" fmla="*/ 15 w 27"/>
                  <a:gd name="T45" fmla="*/ 15 h 21"/>
                  <a:gd name="T46" fmla="*/ 14 w 27"/>
                  <a:gd name="T47" fmla="*/ 16 h 21"/>
                  <a:gd name="T48" fmla="*/ 12 w 27"/>
                  <a:gd name="T49" fmla="*/ 15 h 21"/>
                  <a:gd name="T50" fmla="*/ 12 w 27"/>
                  <a:gd name="T51" fmla="*/ 12 h 21"/>
                  <a:gd name="T52" fmla="*/ 11 w 27"/>
                  <a:gd name="T53" fmla="*/ 10 h 21"/>
                  <a:gd name="T54" fmla="*/ 14 w 27"/>
                  <a:gd name="T55" fmla="*/ 7 h 21"/>
                  <a:gd name="T56" fmla="*/ 16 w 27"/>
                  <a:gd name="T57" fmla="*/ 10 h 21"/>
                  <a:gd name="T58" fmla="*/ 15 w 27"/>
                  <a:gd name="T59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" h="21">
                    <a:moveTo>
                      <a:pt x="27" y="7"/>
                    </a:moveTo>
                    <a:cubicBezTo>
                      <a:pt x="27" y="3"/>
                      <a:pt x="27" y="3"/>
                      <a:pt x="27" y="3"/>
                    </a:cubicBezTo>
                    <a:cubicBezTo>
                      <a:pt x="27" y="1"/>
                      <a:pt x="26" y="0"/>
                      <a:pt x="2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20"/>
                      <a:pt x="1" y="21"/>
                      <a:pt x="3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6" y="21"/>
                      <a:pt x="27" y="20"/>
                      <a:pt x="27" y="18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8"/>
                      <a:pt x="27" y="8"/>
                      <a:pt x="27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7"/>
                      <a:pt x="23" y="7"/>
                      <a:pt x="23" y="7"/>
                    </a:cubicBezTo>
                    <a:lnTo>
                      <a:pt x="27" y="7"/>
                    </a:lnTo>
                    <a:close/>
                    <a:moveTo>
                      <a:pt x="15" y="12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4" y="16"/>
                      <a:pt x="14" y="16"/>
                    </a:cubicBezTo>
                    <a:cubicBezTo>
                      <a:pt x="13" y="16"/>
                      <a:pt x="12" y="15"/>
                      <a:pt x="12" y="15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1" y="11"/>
                      <a:pt x="11" y="10"/>
                    </a:cubicBezTo>
                    <a:cubicBezTo>
                      <a:pt x="11" y="8"/>
                      <a:pt x="12" y="7"/>
                      <a:pt x="14" y="7"/>
                    </a:cubicBezTo>
                    <a:cubicBezTo>
                      <a:pt x="15" y="7"/>
                      <a:pt x="16" y="8"/>
                      <a:pt x="16" y="10"/>
                    </a:cubicBezTo>
                    <a:cubicBezTo>
                      <a:pt x="16" y="11"/>
                      <a:pt x="16" y="12"/>
                      <a:pt x="15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170"/>
              <p:cNvSpPr/>
              <p:nvPr/>
            </p:nvSpPr>
            <p:spPr bwMode="auto">
              <a:xfrm>
                <a:off x="9610886" y="939377"/>
                <a:ext cx="247650" cy="136525"/>
              </a:xfrm>
              <a:custGeom>
                <a:avLst/>
                <a:gdLst>
                  <a:gd name="T0" fmla="*/ 4 w 22"/>
                  <a:gd name="T1" fmla="*/ 8 h 12"/>
                  <a:gd name="T2" fmla="*/ 9 w 22"/>
                  <a:gd name="T3" fmla="*/ 3 h 12"/>
                  <a:gd name="T4" fmla="*/ 12 w 22"/>
                  <a:gd name="T5" fmla="*/ 3 h 12"/>
                  <a:gd name="T6" fmla="*/ 18 w 22"/>
                  <a:gd name="T7" fmla="*/ 8 h 12"/>
                  <a:gd name="T8" fmla="*/ 18 w 22"/>
                  <a:gd name="T9" fmla="*/ 12 h 12"/>
                  <a:gd name="T10" fmla="*/ 22 w 22"/>
                  <a:gd name="T11" fmla="*/ 12 h 12"/>
                  <a:gd name="T12" fmla="*/ 22 w 22"/>
                  <a:gd name="T13" fmla="*/ 7 h 12"/>
                  <a:gd name="T14" fmla="*/ 14 w 22"/>
                  <a:gd name="T15" fmla="*/ 0 h 12"/>
                  <a:gd name="T16" fmla="*/ 7 w 22"/>
                  <a:gd name="T17" fmla="*/ 0 h 12"/>
                  <a:gd name="T18" fmla="*/ 0 w 22"/>
                  <a:gd name="T19" fmla="*/ 7 h 12"/>
                  <a:gd name="T20" fmla="*/ 0 w 22"/>
                  <a:gd name="T21" fmla="*/ 12 h 12"/>
                  <a:gd name="T22" fmla="*/ 4 w 22"/>
                  <a:gd name="T23" fmla="*/ 12 h 12"/>
                  <a:gd name="T24" fmla="*/ 4 w 22"/>
                  <a:gd name="T25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2">
                    <a:moveTo>
                      <a:pt x="4" y="8"/>
                    </a:moveTo>
                    <a:cubicBezTo>
                      <a:pt x="4" y="5"/>
                      <a:pt x="6" y="3"/>
                      <a:pt x="9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5" y="3"/>
                      <a:pt x="18" y="5"/>
                      <a:pt x="18" y="8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3"/>
                      <a:pt x="18" y="0"/>
                      <a:pt x="14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4" y="12"/>
                      <a:pt x="4" y="12"/>
                      <a:pt x="4" y="12"/>
                    </a:cubicBez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171"/>
              <p:cNvSpPr>
                <a:spLocks noEditPoints="1"/>
              </p:cNvSpPr>
              <p:nvPr/>
            </p:nvSpPr>
            <p:spPr bwMode="auto">
              <a:xfrm>
                <a:off x="9542624" y="410739"/>
                <a:ext cx="371475" cy="371475"/>
              </a:xfrm>
              <a:custGeom>
                <a:avLst/>
                <a:gdLst>
                  <a:gd name="T0" fmla="*/ 17 w 33"/>
                  <a:gd name="T1" fmla="*/ 11 h 33"/>
                  <a:gd name="T2" fmla="*/ 17 w 33"/>
                  <a:gd name="T3" fmla="*/ 11 h 33"/>
                  <a:gd name="T4" fmla="*/ 19 w 33"/>
                  <a:gd name="T5" fmla="*/ 10 h 33"/>
                  <a:gd name="T6" fmla="*/ 20 w 33"/>
                  <a:gd name="T7" fmla="*/ 7 h 33"/>
                  <a:gd name="T8" fmla="*/ 19 w 33"/>
                  <a:gd name="T9" fmla="*/ 5 h 33"/>
                  <a:gd name="T10" fmla="*/ 17 w 33"/>
                  <a:gd name="T11" fmla="*/ 3 h 33"/>
                  <a:gd name="T12" fmla="*/ 14 w 33"/>
                  <a:gd name="T13" fmla="*/ 5 h 33"/>
                  <a:gd name="T14" fmla="*/ 15 w 33"/>
                  <a:gd name="T15" fmla="*/ 5 h 33"/>
                  <a:gd name="T16" fmla="*/ 14 w 33"/>
                  <a:gd name="T17" fmla="*/ 5 h 33"/>
                  <a:gd name="T18" fmla="*/ 13 w 33"/>
                  <a:gd name="T19" fmla="*/ 7 h 33"/>
                  <a:gd name="T20" fmla="*/ 14 w 33"/>
                  <a:gd name="T21" fmla="*/ 10 h 33"/>
                  <a:gd name="T22" fmla="*/ 17 w 33"/>
                  <a:gd name="T23" fmla="*/ 11 h 33"/>
                  <a:gd name="T24" fmla="*/ 20 w 33"/>
                  <a:gd name="T25" fmla="*/ 27 h 33"/>
                  <a:gd name="T26" fmla="*/ 20 w 33"/>
                  <a:gd name="T27" fmla="*/ 27 h 33"/>
                  <a:gd name="T28" fmla="*/ 20 w 33"/>
                  <a:gd name="T29" fmla="*/ 27 h 33"/>
                  <a:gd name="T30" fmla="*/ 20 w 33"/>
                  <a:gd name="T31" fmla="*/ 25 h 33"/>
                  <a:gd name="T32" fmla="*/ 20 w 33"/>
                  <a:gd name="T33" fmla="*/ 11 h 33"/>
                  <a:gd name="T34" fmla="*/ 11 w 33"/>
                  <a:gd name="T35" fmla="*/ 11 h 33"/>
                  <a:gd name="T36" fmla="*/ 11 w 33"/>
                  <a:gd name="T37" fmla="*/ 14 h 33"/>
                  <a:gd name="T38" fmla="*/ 12 w 33"/>
                  <a:gd name="T39" fmla="*/ 14 h 33"/>
                  <a:gd name="T40" fmla="*/ 13 w 33"/>
                  <a:gd name="T41" fmla="*/ 14 h 33"/>
                  <a:gd name="T42" fmla="*/ 13 w 33"/>
                  <a:gd name="T43" fmla="*/ 14 h 33"/>
                  <a:gd name="T44" fmla="*/ 13 w 33"/>
                  <a:gd name="T45" fmla="*/ 14 h 33"/>
                  <a:gd name="T46" fmla="*/ 13 w 33"/>
                  <a:gd name="T47" fmla="*/ 16 h 33"/>
                  <a:gd name="T48" fmla="*/ 13 w 33"/>
                  <a:gd name="T49" fmla="*/ 25 h 33"/>
                  <a:gd name="T50" fmla="*/ 13 w 33"/>
                  <a:gd name="T51" fmla="*/ 26 h 33"/>
                  <a:gd name="T52" fmla="*/ 13 w 33"/>
                  <a:gd name="T53" fmla="*/ 27 h 33"/>
                  <a:gd name="T54" fmla="*/ 12 w 33"/>
                  <a:gd name="T55" fmla="*/ 27 h 33"/>
                  <a:gd name="T56" fmla="*/ 11 w 33"/>
                  <a:gd name="T57" fmla="*/ 27 h 33"/>
                  <a:gd name="T58" fmla="*/ 11 w 33"/>
                  <a:gd name="T59" fmla="*/ 29 h 33"/>
                  <a:gd name="T60" fmla="*/ 22 w 33"/>
                  <a:gd name="T61" fmla="*/ 29 h 33"/>
                  <a:gd name="T62" fmla="*/ 22 w 33"/>
                  <a:gd name="T63" fmla="*/ 28 h 33"/>
                  <a:gd name="T64" fmla="*/ 22 w 33"/>
                  <a:gd name="T65" fmla="*/ 28 h 33"/>
                  <a:gd name="T66" fmla="*/ 22 w 33"/>
                  <a:gd name="T67" fmla="*/ 27 h 33"/>
                  <a:gd name="T68" fmla="*/ 21 w 33"/>
                  <a:gd name="T69" fmla="*/ 27 h 33"/>
                  <a:gd name="T70" fmla="*/ 20 w 33"/>
                  <a:gd name="T71" fmla="*/ 27 h 33"/>
                  <a:gd name="T72" fmla="*/ 17 w 33"/>
                  <a:gd name="T73" fmla="*/ 0 h 33"/>
                  <a:gd name="T74" fmla="*/ 0 w 33"/>
                  <a:gd name="T75" fmla="*/ 16 h 33"/>
                  <a:gd name="T76" fmla="*/ 17 w 33"/>
                  <a:gd name="T77" fmla="*/ 33 h 33"/>
                  <a:gd name="T78" fmla="*/ 33 w 33"/>
                  <a:gd name="T79" fmla="*/ 16 h 33"/>
                  <a:gd name="T80" fmla="*/ 17 w 33"/>
                  <a:gd name="T81" fmla="*/ 0 h 33"/>
                  <a:gd name="T82" fmla="*/ 17 w 33"/>
                  <a:gd name="T83" fmla="*/ 31 h 33"/>
                  <a:gd name="T84" fmla="*/ 2 w 33"/>
                  <a:gd name="T85" fmla="*/ 16 h 33"/>
                  <a:gd name="T86" fmla="*/ 17 w 33"/>
                  <a:gd name="T87" fmla="*/ 2 h 33"/>
                  <a:gd name="T88" fmla="*/ 31 w 33"/>
                  <a:gd name="T89" fmla="*/ 16 h 33"/>
                  <a:gd name="T90" fmla="*/ 17 w 33"/>
                  <a:gd name="T9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3" h="33"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9" y="10"/>
                      <a:pt x="19" y="10"/>
                    </a:cubicBezTo>
                    <a:cubicBezTo>
                      <a:pt x="20" y="9"/>
                      <a:pt x="20" y="8"/>
                      <a:pt x="20" y="7"/>
                    </a:cubicBezTo>
                    <a:cubicBezTo>
                      <a:pt x="20" y="6"/>
                      <a:pt x="20" y="5"/>
                      <a:pt x="19" y="5"/>
                    </a:cubicBezTo>
                    <a:cubicBezTo>
                      <a:pt x="19" y="4"/>
                      <a:pt x="18" y="3"/>
                      <a:pt x="17" y="3"/>
                    </a:cubicBezTo>
                    <a:cubicBezTo>
                      <a:pt x="16" y="3"/>
                      <a:pt x="15" y="4"/>
                      <a:pt x="14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5"/>
                      <a:pt x="13" y="6"/>
                      <a:pt x="13" y="7"/>
                    </a:cubicBezTo>
                    <a:cubicBezTo>
                      <a:pt x="13" y="8"/>
                      <a:pt x="13" y="9"/>
                      <a:pt x="14" y="10"/>
                    </a:cubicBezTo>
                    <a:cubicBezTo>
                      <a:pt x="15" y="10"/>
                      <a:pt x="16" y="11"/>
                      <a:pt x="17" y="11"/>
                    </a:cubicBezTo>
                    <a:close/>
                    <a:moveTo>
                      <a:pt x="20" y="27"/>
                    </a:move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26"/>
                      <a:pt x="20" y="26"/>
                      <a:pt x="20" y="25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5"/>
                      <a:pt x="13" y="16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7"/>
                    </a:cubicBezTo>
                    <a:cubicBezTo>
                      <a:pt x="13" y="27"/>
                      <a:pt x="13" y="27"/>
                      <a:pt x="12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0" y="27"/>
                      <a:pt x="20" y="27"/>
                    </a:cubicBezTo>
                    <a:close/>
                    <a:moveTo>
                      <a:pt x="17" y="0"/>
                    </a:moveTo>
                    <a:cubicBezTo>
                      <a:pt x="8" y="0"/>
                      <a:pt x="0" y="7"/>
                      <a:pt x="0" y="16"/>
                    </a:cubicBezTo>
                    <a:cubicBezTo>
                      <a:pt x="0" y="25"/>
                      <a:pt x="8" y="33"/>
                      <a:pt x="17" y="33"/>
                    </a:cubicBezTo>
                    <a:cubicBezTo>
                      <a:pt x="26" y="33"/>
                      <a:pt x="33" y="25"/>
                      <a:pt x="33" y="16"/>
                    </a:cubicBezTo>
                    <a:cubicBezTo>
                      <a:pt x="33" y="7"/>
                      <a:pt x="26" y="0"/>
                      <a:pt x="17" y="0"/>
                    </a:cubicBezTo>
                    <a:close/>
                    <a:moveTo>
                      <a:pt x="17" y="31"/>
                    </a:moveTo>
                    <a:cubicBezTo>
                      <a:pt x="9" y="31"/>
                      <a:pt x="2" y="24"/>
                      <a:pt x="2" y="16"/>
                    </a:cubicBezTo>
                    <a:cubicBezTo>
                      <a:pt x="2" y="9"/>
                      <a:pt x="9" y="2"/>
                      <a:pt x="17" y="2"/>
                    </a:cubicBezTo>
                    <a:cubicBezTo>
                      <a:pt x="24" y="2"/>
                      <a:pt x="31" y="9"/>
                      <a:pt x="31" y="16"/>
                    </a:cubicBezTo>
                    <a:cubicBezTo>
                      <a:pt x="31" y="24"/>
                      <a:pt x="24" y="31"/>
                      <a:pt x="17" y="3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172"/>
              <p:cNvSpPr>
                <a:spLocks noEditPoints="1"/>
              </p:cNvSpPr>
              <p:nvPr/>
            </p:nvSpPr>
            <p:spPr bwMode="auto">
              <a:xfrm>
                <a:off x="9509286" y="2112539"/>
                <a:ext cx="450850" cy="271462"/>
              </a:xfrm>
              <a:custGeom>
                <a:avLst/>
                <a:gdLst>
                  <a:gd name="T0" fmla="*/ 34 w 40"/>
                  <a:gd name="T1" fmla="*/ 2 h 24"/>
                  <a:gd name="T2" fmla="*/ 14 w 40"/>
                  <a:gd name="T3" fmla="*/ 2 h 24"/>
                  <a:gd name="T4" fmla="*/ 11 w 40"/>
                  <a:gd name="T5" fmla="*/ 0 h 24"/>
                  <a:gd name="T6" fmla="*/ 10 w 40"/>
                  <a:gd name="T7" fmla="*/ 0 h 24"/>
                  <a:gd name="T8" fmla="*/ 7 w 40"/>
                  <a:gd name="T9" fmla="*/ 2 h 24"/>
                  <a:gd name="T10" fmla="*/ 5 w 40"/>
                  <a:gd name="T11" fmla="*/ 2 h 24"/>
                  <a:gd name="T12" fmla="*/ 0 w 40"/>
                  <a:gd name="T13" fmla="*/ 8 h 24"/>
                  <a:gd name="T14" fmla="*/ 0 w 40"/>
                  <a:gd name="T15" fmla="*/ 19 h 24"/>
                  <a:gd name="T16" fmla="*/ 5 w 40"/>
                  <a:gd name="T17" fmla="*/ 24 h 24"/>
                  <a:gd name="T18" fmla="*/ 34 w 40"/>
                  <a:gd name="T19" fmla="*/ 24 h 24"/>
                  <a:gd name="T20" fmla="*/ 40 w 40"/>
                  <a:gd name="T21" fmla="*/ 19 h 24"/>
                  <a:gd name="T22" fmla="*/ 40 w 40"/>
                  <a:gd name="T23" fmla="*/ 8 h 24"/>
                  <a:gd name="T24" fmla="*/ 34 w 40"/>
                  <a:gd name="T25" fmla="*/ 2 h 24"/>
                  <a:gd name="T26" fmla="*/ 13 w 40"/>
                  <a:gd name="T27" fmla="*/ 11 h 24"/>
                  <a:gd name="T28" fmla="*/ 5 w 40"/>
                  <a:gd name="T29" fmla="*/ 11 h 24"/>
                  <a:gd name="T30" fmla="*/ 5 w 40"/>
                  <a:gd name="T31" fmla="*/ 7 h 24"/>
                  <a:gd name="T32" fmla="*/ 13 w 40"/>
                  <a:gd name="T33" fmla="*/ 7 h 24"/>
                  <a:gd name="T34" fmla="*/ 13 w 40"/>
                  <a:gd name="T35" fmla="*/ 11 h 24"/>
                  <a:gd name="T36" fmla="*/ 26 w 40"/>
                  <a:gd name="T37" fmla="*/ 21 h 24"/>
                  <a:gd name="T38" fmla="*/ 18 w 40"/>
                  <a:gd name="T39" fmla="*/ 13 h 24"/>
                  <a:gd name="T40" fmla="*/ 26 w 40"/>
                  <a:gd name="T41" fmla="*/ 5 h 24"/>
                  <a:gd name="T42" fmla="*/ 34 w 40"/>
                  <a:gd name="T43" fmla="*/ 13 h 24"/>
                  <a:gd name="T44" fmla="*/ 26 w 40"/>
                  <a:gd name="T45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0" h="24">
                    <a:moveTo>
                      <a:pt x="34" y="2"/>
                    </a:moveTo>
                    <a:cubicBezTo>
                      <a:pt x="14" y="2"/>
                      <a:pt x="14" y="2"/>
                      <a:pt x="14" y="2"/>
                    </a:cubicBezTo>
                    <a:cubicBezTo>
                      <a:pt x="14" y="1"/>
                      <a:pt x="13" y="0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7" y="1"/>
                      <a:pt x="7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2" y="2"/>
                      <a:pt x="0" y="5"/>
                      <a:pt x="0" y="8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2"/>
                      <a:pt x="2" y="24"/>
                      <a:pt x="5" y="24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7" y="24"/>
                      <a:pt x="40" y="22"/>
                      <a:pt x="40" y="19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5"/>
                      <a:pt x="37" y="2"/>
                      <a:pt x="34" y="2"/>
                    </a:cubicBezTo>
                    <a:close/>
                    <a:moveTo>
                      <a:pt x="13" y="11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13" y="7"/>
                      <a:pt x="13" y="7"/>
                      <a:pt x="13" y="7"/>
                    </a:cubicBezTo>
                    <a:lnTo>
                      <a:pt x="13" y="11"/>
                    </a:lnTo>
                    <a:close/>
                    <a:moveTo>
                      <a:pt x="26" y="21"/>
                    </a:moveTo>
                    <a:cubicBezTo>
                      <a:pt x="22" y="21"/>
                      <a:pt x="18" y="17"/>
                      <a:pt x="18" y="13"/>
                    </a:cubicBezTo>
                    <a:cubicBezTo>
                      <a:pt x="18" y="9"/>
                      <a:pt x="22" y="5"/>
                      <a:pt x="26" y="5"/>
                    </a:cubicBezTo>
                    <a:cubicBezTo>
                      <a:pt x="30" y="5"/>
                      <a:pt x="34" y="9"/>
                      <a:pt x="34" y="13"/>
                    </a:cubicBezTo>
                    <a:cubicBezTo>
                      <a:pt x="34" y="17"/>
                      <a:pt x="30" y="21"/>
                      <a:pt x="26" y="2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Oval 173"/>
              <p:cNvSpPr>
                <a:spLocks noChangeArrowheads="1"/>
              </p:cNvSpPr>
              <p:nvPr/>
            </p:nvSpPr>
            <p:spPr bwMode="auto">
              <a:xfrm>
                <a:off x="9756936" y="2214139"/>
                <a:ext cx="90488" cy="90487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174"/>
              <p:cNvSpPr/>
              <p:nvPr/>
            </p:nvSpPr>
            <p:spPr bwMode="auto">
              <a:xfrm>
                <a:off x="9621999" y="3906414"/>
                <a:ext cx="214313" cy="77787"/>
              </a:xfrm>
              <a:custGeom>
                <a:avLst/>
                <a:gdLst>
                  <a:gd name="T0" fmla="*/ 15 w 19"/>
                  <a:gd name="T1" fmla="*/ 6 h 7"/>
                  <a:gd name="T2" fmla="*/ 15 w 19"/>
                  <a:gd name="T3" fmla="*/ 6 h 7"/>
                  <a:gd name="T4" fmla="*/ 19 w 19"/>
                  <a:gd name="T5" fmla="*/ 1 h 7"/>
                  <a:gd name="T6" fmla="*/ 19 w 19"/>
                  <a:gd name="T7" fmla="*/ 1 h 7"/>
                  <a:gd name="T8" fmla="*/ 18 w 19"/>
                  <a:gd name="T9" fmla="*/ 1 h 7"/>
                  <a:gd name="T10" fmla="*/ 13 w 19"/>
                  <a:gd name="T11" fmla="*/ 5 h 7"/>
                  <a:gd name="T12" fmla="*/ 6 w 19"/>
                  <a:gd name="T13" fmla="*/ 5 h 7"/>
                  <a:gd name="T14" fmla="*/ 2 w 19"/>
                  <a:gd name="T15" fmla="*/ 1 h 7"/>
                  <a:gd name="T16" fmla="*/ 1 w 19"/>
                  <a:gd name="T17" fmla="*/ 1 h 7"/>
                  <a:gd name="T18" fmla="*/ 1 w 19"/>
                  <a:gd name="T19" fmla="*/ 1 h 7"/>
                  <a:gd name="T20" fmla="*/ 5 w 19"/>
                  <a:gd name="T21" fmla="*/ 6 h 7"/>
                  <a:gd name="T22" fmla="*/ 5 w 19"/>
                  <a:gd name="T23" fmla="*/ 6 h 7"/>
                  <a:gd name="T24" fmla="*/ 5 w 19"/>
                  <a:gd name="T25" fmla="*/ 7 h 7"/>
                  <a:gd name="T26" fmla="*/ 15 w 19"/>
                  <a:gd name="T27" fmla="*/ 7 h 7"/>
                  <a:gd name="T28" fmla="*/ 15 w 19"/>
                  <a:gd name="T29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7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15" y="7"/>
                      <a:pt x="15" y="7"/>
                      <a:pt x="15" y="7"/>
                    </a:cubicBezTo>
                    <a:lnTo>
                      <a:pt x="15" y="6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175"/>
              <p:cNvSpPr>
                <a:spLocks noEditPoints="1"/>
              </p:cNvSpPr>
              <p:nvPr/>
            </p:nvSpPr>
            <p:spPr bwMode="auto">
              <a:xfrm>
                <a:off x="9564849" y="3995314"/>
                <a:ext cx="338138" cy="271462"/>
              </a:xfrm>
              <a:custGeom>
                <a:avLst/>
                <a:gdLst>
                  <a:gd name="T0" fmla="*/ 28 w 30"/>
                  <a:gd name="T1" fmla="*/ 0 h 24"/>
                  <a:gd name="T2" fmla="*/ 21 w 30"/>
                  <a:gd name="T3" fmla="*/ 0 h 24"/>
                  <a:gd name="T4" fmla="*/ 20 w 30"/>
                  <a:gd name="T5" fmla="*/ 0 h 24"/>
                  <a:gd name="T6" fmla="*/ 10 w 30"/>
                  <a:gd name="T7" fmla="*/ 0 h 24"/>
                  <a:gd name="T8" fmla="*/ 9 w 30"/>
                  <a:gd name="T9" fmla="*/ 0 h 24"/>
                  <a:gd name="T10" fmla="*/ 1 w 30"/>
                  <a:gd name="T11" fmla="*/ 0 h 24"/>
                  <a:gd name="T12" fmla="*/ 0 w 30"/>
                  <a:gd name="T13" fmla="*/ 1 h 24"/>
                  <a:gd name="T14" fmla="*/ 0 w 30"/>
                  <a:gd name="T15" fmla="*/ 23 h 24"/>
                  <a:gd name="T16" fmla="*/ 1 w 30"/>
                  <a:gd name="T17" fmla="*/ 24 h 24"/>
                  <a:gd name="T18" fmla="*/ 28 w 30"/>
                  <a:gd name="T19" fmla="*/ 24 h 24"/>
                  <a:gd name="T20" fmla="*/ 30 w 30"/>
                  <a:gd name="T21" fmla="*/ 23 h 24"/>
                  <a:gd name="T22" fmla="*/ 30 w 30"/>
                  <a:gd name="T23" fmla="*/ 1 h 24"/>
                  <a:gd name="T24" fmla="*/ 28 w 30"/>
                  <a:gd name="T25" fmla="*/ 0 h 24"/>
                  <a:gd name="T26" fmla="*/ 8 w 30"/>
                  <a:gd name="T27" fmla="*/ 23 h 24"/>
                  <a:gd name="T28" fmla="*/ 7 w 30"/>
                  <a:gd name="T29" fmla="*/ 22 h 24"/>
                  <a:gd name="T30" fmla="*/ 8 w 30"/>
                  <a:gd name="T31" fmla="*/ 21 h 24"/>
                  <a:gd name="T32" fmla="*/ 9 w 30"/>
                  <a:gd name="T33" fmla="*/ 22 h 24"/>
                  <a:gd name="T34" fmla="*/ 8 w 30"/>
                  <a:gd name="T35" fmla="*/ 23 h 24"/>
                  <a:gd name="T36" fmla="*/ 11 w 30"/>
                  <a:gd name="T37" fmla="*/ 23 h 24"/>
                  <a:gd name="T38" fmla="*/ 10 w 30"/>
                  <a:gd name="T39" fmla="*/ 22 h 24"/>
                  <a:gd name="T40" fmla="*/ 11 w 30"/>
                  <a:gd name="T41" fmla="*/ 21 h 24"/>
                  <a:gd name="T42" fmla="*/ 12 w 30"/>
                  <a:gd name="T43" fmla="*/ 22 h 24"/>
                  <a:gd name="T44" fmla="*/ 11 w 30"/>
                  <a:gd name="T45" fmla="*/ 23 h 24"/>
                  <a:gd name="T46" fmla="*/ 15 w 30"/>
                  <a:gd name="T47" fmla="*/ 23 h 24"/>
                  <a:gd name="T48" fmla="*/ 13 w 30"/>
                  <a:gd name="T49" fmla="*/ 22 h 24"/>
                  <a:gd name="T50" fmla="*/ 15 w 30"/>
                  <a:gd name="T51" fmla="*/ 20 h 24"/>
                  <a:gd name="T52" fmla="*/ 16 w 30"/>
                  <a:gd name="T53" fmla="*/ 22 h 24"/>
                  <a:gd name="T54" fmla="*/ 15 w 30"/>
                  <a:gd name="T55" fmla="*/ 23 h 24"/>
                  <a:gd name="T56" fmla="*/ 18 w 30"/>
                  <a:gd name="T57" fmla="*/ 23 h 24"/>
                  <a:gd name="T58" fmla="*/ 17 w 30"/>
                  <a:gd name="T59" fmla="*/ 22 h 24"/>
                  <a:gd name="T60" fmla="*/ 18 w 30"/>
                  <a:gd name="T61" fmla="*/ 21 h 24"/>
                  <a:gd name="T62" fmla="*/ 19 w 30"/>
                  <a:gd name="T63" fmla="*/ 22 h 24"/>
                  <a:gd name="T64" fmla="*/ 18 w 30"/>
                  <a:gd name="T65" fmla="*/ 23 h 24"/>
                  <a:gd name="T66" fmla="*/ 21 w 30"/>
                  <a:gd name="T67" fmla="*/ 23 h 24"/>
                  <a:gd name="T68" fmla="*/ 20 w 30"/>
                  <a:gd name="T69" fmla="*/ 22 h 24"/>
                  <a:gd name="T70" fmla="*/ 21 w 30"/>
                  <a:gd name="T71" fmla="*/ 21 h 24"/>
                  <a:gd name="T72" fmla="*/ 22 w 30"/>
                  <a:gd name="T73" fmla="*/ 22 h 24"/>
                  <a:gd name="T74" fmla="*/ 21 w 30"/>
                  <a:gd name="T75" fmla="*/ 23 h 24"/>
                  <a:gd name="T76" fmla="*/ 28 w 30"/>
                  <a:gd name="T77" fmla="*/ 18 h 24"/>
                  <a:gd name="T78" fmla="*/ 27 w 30"/>
                  <a:gd name="T79" fmla="*/ 19 h 24"/>
                  <a:gd name="T80" fmla="*/ 2 w 30"/>
                  <a:gd name="T81" fmla="*/ 19 h 24"/>
                  <a:gd name="T82" fmla="*/ 1 w 30"/>
                  <a:gd name="T83" fmla="*/ 18 h 24"/>
                  <a:gd name="T84" fmla="*/ 1 w 30"/>
                  <a:gd name="T85" fmla="*/ 3 h 24"/>
                  <a:gd name="T86" fmla="*/ 2 w 30"/>
                  <a:gd name="T87" fmla="*/ 2 h 24"/>
                  <a:gd name="T88" fmla="*/ 8 w 30"/>
                  <a:gd name="T89" fmla="*/ 2 h 24"/>
                  <a:gd name="T90" fmla="*/ 21 w 30"/>
                  <a:gd name="T91" fmla="*/ 2 h 24"/>
                  <a:gd name="T92" fmla="*/ 27 w 30"/>
                  <a:gd name="T93" fmla="*/ 2 h 24"/>
                  <a:gd name="T94" fmla="*/ 28 w 30"/>
                  <a:gd name="T95" fmla="*/ 3 h 24"/>
                  <a:gd name="T96" fmla="*/ 28 w 30"/>
                  <a:gd name="T97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0" h="24">
                    <a:moveTo>
                      <a:pt x="28" y="0"/>
                    </a:moveTo>
                    <a:cubicBezTo>
                      <a:pt x="21" y="0"/>
                      <a:pt x="21" y="0"/>
                      <a:pt x="2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4"/>
                      <a:pt x="0" y="24"/>
                      <a:pt x="1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9" y="24"/>
                      <a:pt x="30" y="24"/>
                      <a:pt x="30" y="23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29" y="0"/>
                      <a:pt x="28" y="0"/>
                    </a:cubicBezTo>
                    <a:close/>
                    <a:moveTo>
                      <a:pt x="8" y="23"/>
                    </a:moveTo>
                    <a:cubicBezTo>
                      <a:pt x="8" y="23"/>
                      <a:pt x="7" y="22"/>
                      <a:pt x="7" y="22"/>
                    </a:cubicBezTo>
                    <a:cubicBezTo>
                      <a:pt x="7" y="21"/>
                      <a:pt x="8" y="21"/>
                      <a:pt x="8" y="21"/>
                    </a:cubicBezTo>
                    <a:cubicBezTo>
                      <a:pt x="9" y="21"/>
                      <a:pt x="9" y="21"/>
                      <a:pt x="9" y="22"/>
                    </a:cubicBezTo>
                    <a:cubicBezTo>
                      <a:pt x="9" y="22"/>
                      <a:pt x="9" y="23"/>
                      <a:pt x="8" y="23"/>
                    </a:cubicBezTo>
                    <a:close/>
                    <a:moveTo>
                      <a:pt x="11" y="23"/>
                    </a:moveTo>
                    <a:cubicBezTo>
                      <a:pt x="11" y="23"/>
                      <a:pt x="10" y="22"/>
                      <a:pt x="10" y="22"/>
                    </a:cubicBezTo>
                    <a:cubicBezTo>
                      <a:pt x="10" y="21"/>
                      <a:pt x="11" y="21"/>
                      <a:pt x="11" y="21"/>
                    </a:cubicBezTo>
                    <a:cubicBezTo>
                      <a:pt x="12" y="21"/>
                      <a:pt x="12" y="21"/>
                      <a:pt x="12" y="22"/>
                    </a:cubicBezTo>
                    <a:cubicBezTo>
                      <a:pt x="12" y="22"/>
                      <a:pt x="12" y="23"/>
                      <a:pt x="11" y="23"/>
                    </a:cubicBezTo>
                    <a:close/>
                    <a:moveTo>
                      <a:pt x="15" y="23"/>
                    </a:moveTo>
                    <a:cubicBezTo>
                      <a:pt x="14" y="23"/>
                      <a:pt x="13" y="22"/>
                      <a:pt x="13" y="22"/>
                    </a:cubicBezTo>
                    <a:cubicBezTo>
                      <a:pt x="13" y="21"/>
                      <a:pt x="14" y="20"/>
                      <a:pt x="15" y="20"/>
                    </a:cubicBezTo>
                    <a:cubicBezTo>
                      <a:pt x="16" y="20"/>
                      <a:pt x="16" y="21"/>
                      <a:pt x="16" y="22"/>
                    </a:cubicBezTo>
                    <a:cubicBezTo>
                      <a:pt x="16" y="22"/>
                      <a:pt x="16" y="23"/>
                      <a:pt x="15" y="23"/>
                    </a:cubicBezTo>
                    <a:close/>
                    <a:moveTo>
                      <a:pt x="18" y="23"/>
                    </a:moveTo>
                    <a:cubicBezTo>
                      <a:pt x="17" y="23"/>
                      <a:pt x="17" y="22"/>
                      <a:pt x="17" y="22"/>
                    </a:cubicBezTo>
                    <a:cubicBezTo>
                      <a:pt x="17" y="21"/>
                      <a:pt x="17" y="21"/>
                      <a:pt x="18" y="21"/>
                    </a:cubicBezTo>
                    <a:cubicBezTo>
                      <a:pt x="18" y="21"/>
                      <a:pt x="19" y="21"/>
                      <a:pt x="19" y="22"/>
                    </a:cubicBezTo>
                    <a:cubicBezTo>
                      <a:pt x="19" y="22"/>
                      <a:pt x="18" y="23"/>
                      <a:pt x="18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0" y="22"/>
                      <a:pt x="20" y="22"/>
                    </a:cubicBezTo>
                    <a:cubicBezTo>
                      <a:pt x="20" y="21"/>
                      <a:pt x="21" y="21"/>
                      <a:pt x="21" y="21"/>
                    </a:cubicBezTo>
                    <a:cubicBezTo>
                      <a:pt x="22" y="21"/>
                      <a:pt x="22" y="21"/>
                      <a:pt x="22" y="22"/>
                    </a:cubicBezTo>
                    <a:cubicBezTo>
                      <a:pt x="22" y="22"/>
                      <a:pt x="22" y="23"/>
                      <a:pt x="21" y="23"/>
                    </a:cubicBezTo>
                    <a:close/>
                    <a:moveTo>
                      <a:pt x="28" y="18"/>
                    </a:moveTo>
                    <a:cubicBezTo>
                      <a:pt x="28" y="19"/>
                      <a:pt x="28" y="19"/>
                      <a:pt x="27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1" y="19"/>
                      <a:pt x="1" y="18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3"/>
                    </a:cubicBezTo>
                    <a:lnTo>
                      <a:pt x="28" y="1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176"/>
              <p:cNvSpPr>
                <a:spLocks noEditPoints="1"/>
              </p:cNvSpPr>
              <p:nvPr/>
            </p:nvSpPr>
            <p:spPr bwMode="auto">
              <a:xfrm>
                <a:off x="9542624" y="1606127"/>
                <a:ext cx="382588" cy="247650"/>
              </a:xfrm>
              <a:custGeom>
                <a:avLst/>
                <a:gdLst>
                  <a:gd name="T0" fmla="*/ 26 w 34"/>
                  <a:gd name="T1" fmla="*/ 0 h 22"/>
                  <a:gd name="T2" fmla="*/ 25 w 34"/>
                  <a:gd name="T3" fmla="*/ 0 h 22"/>
                  <a:gd name="T4" fmla="*/ 26 w 34"/>
                  <a:gd name="T5" fmla="*/ 1 h 22"/>
                  <a:gd name="T6" fmla="*/ 26 w 34"/>
                  <a:gd name="T7" fmla="*/ 2 h 22"/>
                  <a:gd name="T8" fmla="*/ 23 w 34"/>
                  <a:gd name="T9" fmla="*/ 2 h 22"/>
                  <a:gd name="T10" fmla="*/ 23 w 34"/>
                  <a:gd name="T11" fmla="*/ 1 h 22"/>
                  <a:gd name="T12" fmla="*/ 23 w 34"/>
                  <a:gd name="T13" fmla="*/ 0 h 22"/>
                  <a:gd name="T14" fmla="*/ 10 w 34"/>
                  <a:gd name="T15" fmla="*/ 0 h 22"/>
                  <a:gd name="T16" fmla="*/ 10 w 34"/>
                  <a:gd name="T17" fmla="*/ 1 h 22"/>
                  <a:gd name="T18" fmla="*/ 10 w 34"/>
                  <a:gd name="T19" fmla="*/ 2 h 22"/>
                  <a:gd name="T20" fmla="*/ 8 w 34"/>
                  <a:gd name="T21" fmla="*/ 2 h 22"/>
                  <a:gd name="T22" fmla="*/ 8 w 34"/>
                  <a:gd name="T23" fmla="*/ 1 h 22"/>
                  <a:gd name="T24" fmla="*/ 8 w 34"/>
                  <a:gd name="T25" fmla="*/ 0 h 22"/>
                  <a:gd name="T26" fmla="*/ 7 w 34"/>
                  <a:gd name="T27" fmla="*/ 0 h 22"/>
                  <a:gd name="T28" fmla="*/ 0 w 34"/>
                  <a:gd name="T29" fmla="*/ 7 h 22"/>
                  <a:gd name="T30" fmla="*/ 0 w 34"/>
                  <a:gd name="T31" fmla="*/ 15 h 22"/>
                  <a:gd name="T32" fmla="*/ 7 w 34"/>
                  <a:gd name="T33" fmla="*/ 22 h 22"/>
                  <a:gd name="T34" fmla="*/ 26 w 34"/>
                  <a:gd name="T35" fmla="*/ 22 h 22"/>
                  <a:gd name="T36" fmla="*/ 34 w 34"/>
                  <a:gd name="T37" fmla="*/ 15 h 22"/>
                  <a:gd name="T38" fmla="*/ 34 w 34"/>
                  <a:gd name="T39" fmla="*/ 7 h 22"/>
                  <a:gd name="T40" fmla="*/ 26 w 34"/>
                  <a:gd name="T41" fmla="*/ 0 h 22"/>
                  <a:gd name="T42" fmla="*/ 27 w 34"/>
                  <a:gd name="T43" fmla="*/ 18 h 22"/>
                  <a:gd name="T44" fmla="*/ 6 w 34"/>
                  <a:gd name="T45" fmla="*/ 18 h 22"/>
                  <a:gd name="T46" fmla="*/ 5 w 34"/>
                  <a:gd name="T47" fmla="*/ 16 h 22"/>
                  <a:gd name="T48" fmla="*/ 6 w 34"/>
                  <a:gd name="T49" fmla="*/ 15 h 22"/>
                  <a:gd name="T50" fmla="*/ 27 w 34"/>
                  <a:gd name="T51" fmla="*/ 15 h 22"/>
                  <a:gd name="T52" fmla="*/ 29 w 34"/>
                  <a:gd name="T53" fmla="*/ 16 h 22"/>
                  <a:gd name="T54" fmla="*/ 27 w 34"/>
                  <a:gd name="T55" fmla="*/ 18 h 22"/>
                  <a:gd name="T56" fmla="*/ 27 w 34"/>
                  <a:gd name="T57" fmla="*/ 13 h 22"/>
                  <a:gd name="T58" fmla="*/ 6 w 34"/>
                  <a:gd name="T59" fmla="*/ 13 h 22"/>
                  <a:gd name="T60" fmla="*/ 5 w 34"/>
                  <a:gd name="T61" fmla="*/ 11 h 22"/>
                  <a:gd name="T62" fmla="*/ 6 w 34"/>
                  <a:gd name="T63" fmla="*/ 10 h 22"/>
                  <a:gd name="T64" fmla="*/ 27 w 34"/>
                  <a:gd name="T65" fmla="*/ 10 h 22"/>
                  <a:gd name="T66" fmla="*/ 29 w 34"/>
                  <a:gd name="T67" fmla="*/ 11 h 22"/>
                  <a:gd name="T68" fmla="*/ 27 w 34"/>
                  <a:gd name="T69" fmla="*/ 13 h 22"/>
                  <a:gd name="T70" fmla="*/ 27 w 34"/>
                  <a:gd name="T71" fmla="*/ 8 h 22"/>
                  <a:gd name="T72" fmla="*/ 6 w 34"/>
                  <a:gd name="T73" fmla="*/ 8 h 22"/>
                  <a:gd name="T74" fmla="*/ 5 w 34"/>
                  <a:gd name="T75" fmla="*/ 6 h 22"/>
                  <a:gd name="T76" fmla="*/ 6 w 34"/>
                  <a:gd name="T77" fmla="*/ 5 h 22"/>
                  <a:gd name="T78" fmla="*/ 27 w 34"/>
                  <a:gd name="T79" fmla="*/ 5 h 22"/>
                  <a:gd name="T80" fmla="*/ 29 w 34"/>
                  <a:gd name="T81" fmla="*/ 6 h 22"/>
                  <a:gd name="T82" fmla="*/ 27 w 34"/>
                  <a:gd name="T83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4" h="22">
                    <a:moveTo>
                      <a:pt x="2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6" y="0"/>
                      <a:pt x="26" y="1"/>
                      <a:pt x="26" y="1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0"/>
                      <a:pt x="23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1"/>
                      <a:pt x="10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9"/>
                      <a:pt x="3" y="22"/>
                      <a:pt x="7" y="22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30" y="22"/>
                      <a:pt x="34" y="19"/>
                      <a:pt x="34" y="15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3"/>
                      <a:pt x="30" y="0"/>
                      <a:pt x="26" y="0"/>
                    </a:cubicBezTo>
                    <a:close/>
                    <a:moveTo>
                      <a:pt x="27" y="18"/>
                    </a:move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5" y="17"/>
                      <a:pt x="5" y="16"/>
                    </a:cubicBezTo>
                    <a:cubicBezTo>
                      <a:pt x="5" y="16"/>
                      <a:pt x="6" y="15"/>
                      <a:pt x="6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8" y="15"/>
                      <a:pt x="29" y="16"/>
                      <a:pt x="29" y="16"/>
                    </a:cubicBezTo>
                    <a:cubicBezTo>
                      <a:pt x="29" y="17"/>
                      <a:pt x="28" y="18"/>
                      <a:pt x="27" y="18"/>
                    </a:cubicBezTo>
                    <a:close/>
                    <a:moveTo>
                      <a:pt x="27" y="13"/>
                    </a:move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5" y="12"/>
                      <a:pt x="5" y="11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8" y="10"/>
                      <a:pt x="29" y="11"/>
                      <a:pt x="29" y="11"/>
                    </a:cubicBezTo>
                    <a:cubicBezTo>
                      <a:pt x="29" y="12"/>
                      <a:pt x="28" y="13"/>
                      <a:pt x="27" y="13"/>
                    </a:cubicBezTo>
                    <a:close/>
                    <a:moveTo>
                      <a:pt x="27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5" y="7"/>
                      <a:pt x="5" y="6"/>
                    </a:cubicBezTo>
                    <a:cubicBezTo>
                      <a:pt x="5" y="6"/>
                      <a:pt x="6" y="5"/>
                      <a:pt x="6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8" y="5"/>
                      <a:pt x="29" y="6"/>
                      <a:pt x="29" y="6"/>
                    </a:cubicBezTo>
                    <a:cubicBezTo>
                      <a:pt x="29" y="7"/>
                      <a:pt x="28" y="8"/>
                      <a:pt x="27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177"/>
              <p:cNvSpPr/>
              <p:nvPr/>
            </p:nvSpPr>
            <p:spPr bwMode="auto">
              <a:xfrm>
                <a:off x="9633111" y="1537864"/>
                <a:ext cx="190500" cy="79375"/>
              </a:xfrm>
              <a:custGeom>
                <a:avLst/>
                <a:gdLst>
                  <a:gd name="T0" fmla="*/ 17 w 17"/>
                  <a:gd name="T1" fmla="*/ 6 h 7"/>
                  <a:gd name="T2" fmla="*/ 12 w 17"/>
                  <a:gd name="T3" fmla="*/ 0 h 7"/>
                  <a:gd name="T4" fmla="*/ 5 w 17"/>
                  <a:gd name="T5" fmla="*/ 0 h 7"/>
                  <a:gd name="T6" fmla="*/ 0 w 17"/>
                  <a:gd name="T7" fmla="*/ 6 h 7"/>
                  <a:gd name="T8" fmla="*/ 0 w 17"/>
                  <a:gd name="T9" fmla="*/ 7 h 7"/>
                  <a:gd name="T10" fmla="*/ 2 w 17"/>
                  <a:gd name="T11" fmla="*/ 7 h 7"/>
                  <a:gd name="T12" fmla="*/ 2 w 17"/>
                  <a:gd name="T13" fmla="*/ 6 h 7"/>
                  <a:gd name="T14" fmla="*/ 6 w 17"/>
                  <a:gd name="T15" fmla="*/ 2 h 7"/>
                  <a:gd name="T16" fmla="*/ 11 w 17"/>
                  <a:gd name="T17" fmla="*/ 2 h 7"/>
                  <a:gd name="T18" fmla="*/ 15 w 17"/>
                  <a:gd name="T19" fmla="*/ 6 h 7"/>
                  <a:gd name="T20" fmla="*/ 15 w 17"/>
                  <a:gd name="T21" fmla="*/ 7 h 7"/>
                  <a:gd name="T22" fmla="*/ 17 w 17"/>
                  <a:gd name="T23" fmla="*/ 7 h 7"/>
                  <a:gd name="T24" fmla="*/ 17 w 17"/>
                  <a:gd name="T25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" h="7">
                    <a:moveTo>
                      <a:pt x="17" y="6"/>
                    </a:moveTo>
                    <a:cubicBezTo>
                      <a:pt x="16" y="2"/>
                      <a:pt x="15" y="0"/>
                      <a:pt x="1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2"/>
                      <a:pt x="0" y="6"/>
                    </a:cubicBezTo>
                    <a:cubicBezTo>
                      <a:pt x="0" y="6"/>
                      <a:pt x="0" y="7"/>
                      <a:pt x="0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6"/>
                      <a:pt x="2" y="6"/>
                    </a:cubicBezTo>
                    <a:cubicBezTo>
                      <a:pt x="3" y="3"/>
                      <a:pt x="4" y="2"/>
                      <a:pt x="6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3" y="2"/>
                      <a:pt x="15" y="3"/>
                      <a:pt x="15" y="6"/>
                    </a:cubicBezTo>
                    <a:cubicBezTo>
                      <a:pt x="15" y="6"/>
                      <a:pt x="15" y="7"/>
                      <a:pt x="15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6"/>
                      <a:pt x="17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178"/>
              <p:cNvSpPr>
                <a:spLocks noEditPoints="1"/>
              </p:cNvSpPr>
              <p:nvPr/>
            </p:nvSpPr>
            <p:spPr bwMode="auto">
              <a:xfrm>
                <a:off x="9553736" y="3296814"/>
                <a:ext cx="349250" cy="371475"/>
              </a:xfrm>
              <a:custGeom>
                <a:avLst/>
                <a:gdLst>
                  <a:gd name="T0" fmla="*/ 29 w 31"/>
                  <a:gd name="T1" fmla="*/ 0 h 33"/>
                  <a:gd name="T2" fmla="*/ 2 w 31"/>
                  <a:gd name="T3" fmla="*/ 0 h 33"/>
                  <a:gd name="T4" fmla="*/ 0 w 31"/>
                  <a:gd name="T5" fmla="*/ 2 h 33"/>
                  <a:gd name="T6" fmla="*/ 0 w 31"/>
                  <a:gd name="T7" fmla="*/ 31 h 33"/>
                  <a:gd name="T8" fmla="*/ 2 w 31"/>
                  <a:gd name="T9" fmla="*/ 33 h 33"/>
                  <a:gd name="T10" fmla="*/ 29 w 31"/>
                  <a:gd name="T11" fmla="*/ 33 h 33"/>
                  <a:gd name="T12" fmla="*/ 31 w 31"/>
                  <a:gd name="T13" fmla="*/ 31 h 33"/>
                  <a:gd name="T14" fmla="*/ 31 w 31"/>
                  <a:gd name="T15" fmla="*/ 2 h 33"/>
                  <a:gd name="T16" fmla="*/ 29 w 31"/>
                  <a:gd name="T17" fmla="*/ 0 h 33"/>
                  <a:gd name="T18" fmla="*/ 29 w 31"/>
                  <a:gd name="T19" fmla="*/ 28 h 33"/>
                  <a:gd name="T20" fmla="*/ 26 w 31"/>
                  <a:gd name="T21" fmla="*/ 31 h 33"/>
                  <a:gd name="T22" fmla="*/ 5 w 31"/>
                  <a:gd name="T23" fmla="*/ 31 h 33"/>
                  <a:gd name="T24" fmla="*/ 3 w 31"/>
                  <a:gd name="T25" fmla="*/ 28 h 33"/>
                  <a:gd name="T26" fmla="*/ 3 w 31"/>
                  <a:gd name="T27" fmla="*/ 5 h 33"/>
                  <a:gd name="T28" fmla="*/ 5 w 31"/>
                  <a:gd name="T29" fmla="*/ 2 h 33"/>
                  <a:gd name="T30" fmla="*/ 26 w 31"/>
                  <a:gd name="T31" fmla="*/ 2 h 33"/>
                  <a:gd name="T32" fmla="*/ 29 w 31"/>
                  <a:gd name="T33" fmla="*/ 5 h 33"/>
                  <a:gd name="T34" fmla="*/ 29 w 31"/>
                  <a:gd name="T35" fmla="*/ 2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" h="33">
                    <a:moveTo>
                      <a:pt x="29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2"/>
                      <a:pt x="1" y="33"/>
                      <a:pt x="2" y="33"/>
                    </a:cubicBezTo>
                    <a:cubicBezTo>
                      <a:pt x="29" y="33"/>
                      <a:pt x="29" y="33"/>
                      <a:pt x="29" y="33"/>
                    </a:cubicBezTo>
                    <a:cubicBezTo>
                      <a:pt x="30" y="33"/>
                      <a:pt x="31" y="32"/>
                      <a:pt x="31" y="3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1"/>
                      <a:pt x="30" y="0"/>
                      <a:pt x="29" y="0"/>
                    </a:cubicBezTo>
                    <a:close/>
                    <a:moveTo>
                      <a:pt x="29" y="28"/>
                    </a:moveTo>
                    <a:cubicBezTo>
                      <a:pt x="29" y="30"/>
                      <a:pt x="28" y="31"/>
                      <a:pt x="26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4" y="31"/>
                      <a:pt x="3" y="30"/>
                      <a:pt x="3" y="28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3"/>
                      <a:pt x="4" y="2"/>
                      <a:pt x="5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8" y="2"/>
                      <a:pt x="29" y="3"/>
                      <a:pt x="29" y="5"/>
                    </a:cubicBezTo>
                    <a:lnTo>
                      <a:pt x="29" y="2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179"/>
              <p:cNvSpPr>
                <a:spLocks noEditPoints="1"/>
              </p:cNvSpPr>
              <p:nvPr/>
            </p:nvSpPr>
            <p:spPr bwMode="auto">
              <a:xfrm>
                <a:off x="9599774" y="3330152"/>
                <a:ext cx="269875" cy="304800"/>
              </a:xfrm>
              <a:custGeom>
                <a:avLst/>
                <a:gdLst>
                  <a:gd name="T0" fmla="*/ 23 w 24"/>
                  <a:gd name="T1" fmla="*/ 1 h 27"/>
                  <a:gd name="T2" fmla="*/ 22 w 24"/>
                  <a:gd name="T3" fmla="*/ 0 h 27"/>
                  <a:gd name="T4" fmla="*/ 1 w 24"/>
                  <a:gd name="T5" fmla="*/ 0 h 27"/>
                  <a:gd name="T6" fmla="*/ 0 w 24"/>
                  <a:gd name="T7" fmla="*/ 1 h 27"/>
                  <a:gd name="T8" fmla="*/ 0 w 24"/>
                  <a:gd name="T9" fmla="*/ 2 h 27"/>
                  <a:gd name="T10" fmla="*/ 0 w 24"/>
                  <a:gd name="T11" fmla="*/ 25 h 27"/>
                  <a:gd name="T12" fmla="*/ 0 w 24"/>
                  <a:gd name="T13" fmla="*/ 26 h 27"/>
                  <a:gd name="T14" fmla="*/ 1 w 24"/>
                  <a:gd name="T15" fmla="*/ 27 h 27"/>
                  <a:gd name="T16" fmla="*/ 22 w 24"/>
                  <a:gd name="T17" fmla="*/ 27 h 27"/>
                  <a:gd name="T18" fmla="*/ 23 w 24"/>
                  <a:gd name="T19" fmla="*/ 26 h 27"/>
                  <a:gd name="T20" fmla="*/ 24 w 24"/>
                  <a:gd name="T21" fmla="*/ 25 h 27"/>
                  <a:gd name="T22" fmla="*/ 24 w 24"/>
                  <a:gd name="T23" fmla="*/ 2 h 27"/>
                  <a:gd name="T24" fmla="*/ 23 w 24"/>
                  <a:gd name="T25" fmla="*/ 1 h 27"/>
                  <a:gd name="T26" fmla="*/ 12 w 24"/>
                  <a:gd name="T27" fmla="*/ 19 h 27"/>
                  <a:gd name="T28" fmla="*/ 5 w 24"/>
                  <a:gd name="T29" fmla="*/ 13 h 27"/>
                  <a:gd name="T30" fmla="*/ 12 w 24"/>
                  <a:gd name="T31" fmla="*/ 6 h 27"/>
                  <a:gd name="T32" fmla="*/ 18 w 24"/>
                  <a:gd name="T33" fmla="*/ 13 h 27"/>
                  <a:gd name="T34" fmla="*/ 12 w 24"/>
                  <a:gd name="T35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7">
                    <a:moveTo>
                      <a:pt x="23" y="1"/>
                    </a:moveTo>
                    <a:cubicBezTo>
                      <a:pt x="23" y="1"/>
                      <a:pt x="23" y="0"/>
                      <a:pt x="2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7"/>
                      <a:pt x="1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3" y="27"/>
                      <a:pt x="23" y="26"/>
                      <a:pt x="23" y="26"/>
                    </a:cubicBezTo>
                    <a:cubicBezTo>
                      <a:pt x="23" y="26"/>
                      <a:pt x="24" y="26"/>
                      <a:pt x="24" y="25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1"/>
                      <a:pt x="23" y="1"/>
                      <a:pt x="23" y="1"/>
                    </a:cubicBezTo>
                    <a:close/>
                    <a:moveTo>
                      <a:pt x="12" y="19"/>
                    </a:moveTo>
                    <a:cubicBezTo>
                      <a:pt x="8" y="19"/>
                      <a:pt x="5" y="16"/>
                      <a:pt x="5" y="13"/>
                    </a:cubicBezTo>
                    <a:cubicBezTo>
                      <a:pt x="5" y="9"/>
                      <a:pt x="8" y="6"/>
                      <a:pt x="12" y="6"/>
                    </a:cubicBezTo>
                    <a:cubicBezTo>
                      <a:pt x="15" y="6"/>
                      <a:pt x="18" y="9"/>
                      <a:pt x="18" y="13"/>
                    </a:cubicBezTo>
                    <a:cubicBezTo>
                      <a:pt x="18" y="16"/>
                      <a:pt x="15" y="19"/>
                      <a:pt x="12" y="19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180"/>
              <p:cNvSpPr/>
              <p:nvPr/>
            </p:nvSpPr>
            <p:spPr bwMode="auto">
              <a:xfrm>
                <a:off x="9666449" y="3409527"/>
                <a:ext cx="123825" cy="123825"/>
              </a:xfrm>
              <a:custGeom>
                <a:avLst/>
                <a:gdLst>
                  <a:gd name="T0" fmla="*/ 6 w 11"/>
                  <a:gd name="T1" fmla="*/ 0 h 11"/>
                  <a:gd name="T2" fmla="*/ 2 w 11"/>
                  <a:gd name="T3" fmla="*/ 2 h 11"/>
                  <a:gd name="T4" fmla="*/ 0 w 11"/>
                  <a:gd name="T5" fmla="*/ 6 h 11"/>
                  <a:gd name="T6" fmla="*/ 2 w 11"/>
                  <a:gd name="T7" fmla="*/ 10 h 11"/>
                  <a:gd name="T8" fmla="*/ 6 w 11"/>
                  <a:gd name="T9" fmla="*/ 11 h 11"/>
                  <a:gd name="T10" fmla="*/ 10 w 11"/>
                  <a:gd name="T11" fmla="*/ 10 h 11"/>
                  <a:gd name="T12" fmla="*/ 11 w 11"/>
                  <a:gd name="T13" fmla="*/ 6 h 11"/>
                  <a:gd name="T14" fmla="*/ 10 w 11"/>
                  <a:gd name="T15" fmla="*/ 2 h 11"/>
                  <a:gd name="T16" fmla="*/ 6 w 11"/>
                  <a:gd name="T1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1">
                    <a:moveTo>
                      <a:pt x="6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1" y="3"/>
                      <a:pt x="0" y="4"/>
                      <a:pt x="0" y="6"/>
                    </a:cubicBezTo>
                    <a:cubicBezTo>
                      <a:pt x="0" y="7"/>
                      <a:pt x="1" y="9"/>
                      <a:pt x="2" y="10"/>
                    </a:cubicBezTo>
                    <a:cubicBezTo>
                      <a:pt x="3" y="11"/>
                      <a:pt x="4" y="11"/>
                      <a:pt x="6" y="11"/>
                    </a:cubicBezTo>
                    <a:cubicBezTo>
                      <a:pt x="7" y="11"/>
                      <a:pt x="9" y="11"/>
                      <a:pt x="10" y="10"/>
                    </a:cubicBezTo>
                    <a:cubicBezTo>
                      <a:pt x="11" y="9"/>
                      <a:pt x="11" y="7"/>
                      <a:pt x="11" y="6"/>
                    </a:cubicBezTo>
                    <a:cubicBezTo>
                      <a:pt x="11" y="4"/>
                      <a:pt x="11" y="3"/>
                      <a:pt x="10" y="2"/>
                    </a:cubicBezTo>
                    <a:cubicBezTo>
                      <a:pt x="9" y="1"/>
                      <a:pt x="7" y="0"/>
                      <a:pt x="6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Oval 181"/>
              <p:cNvSpPr>
                <a:spLocks noChangeArrowheads="1"/>
              </p:cNvSpPr>
              <p:nvPr/>
            </p:nvSpPr>
            <p:spPr bwMode="auto">
              <a:xfrm>
                <a:off x="9710899" y="3455564"/>
                <a:ext cx="34925" cy="33337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Oval 182"/>
              <p:cNvSpPr>
                <a:spLocks noChangeArrowheads="1"/>
              </p:cNvSpPr>
              <p:nvPr/>
            </p:nvSpPr>
            <p:spPr bwMode="auto">
              <a:xfrm>
                <a:off x="9723599" y="3420639"/>
                <a:ext cx="11113" cy="22225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Oval 183"/>
              <p:cNvSpPr>
                <a:spLocks noChangeArrowheads="1"/>
              </p:cNvSpPr>
              <p:nvPr/>
            </p:nvSpPr>
            <p:spPr bwMode="auto">
              <a:xfrm>
                <a:off x="9723599" y="3500014"/>
                <a:ext cx="11113" cy="22225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Oval 184"/>
              <p:cNvSpPr>
                <a:spLocks noChangeArrowheads="1"/>
              </p:cNvSpPr>
              <p:nvPr/>
            </p:nvSpPr>
            <p:spPr bwMode="auto">
              <a:xfrm>
                <a:off x="9677561" y="3466677"/>
                <a:ext cx="22225" cy="11112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Oval 185"/>
              <p:cNvSpPr>
                <a:spLocks noChangeArrowheads="1"/>
              </p:cNvSpPr>
              <p:nvPr/>
            </p:nvSpPr>
            <p:spPr bwMode="auto">
              <a:xfrm>
                <a:off x="9756936" y="3466677"/>
                <a:ext cx="22225" cy="11112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186"/>
              <p:cNvSpPr>
                <a:spLocks noEditPoints="1"/>
              </p:cNvSpPr>
              <p:nvPr/>
            </p:nvSpPr>
            <p:spPr bwMode="auto">
              <a:xfrm>
                <a:off x="9487061" y="2642764"/>
                <a:ext cx="484188" cy="349250"/>
              </a:xfrm>
              <a:custGeom>
                <a:avLst/>
                <a:gdLst>
                  <a:gd name="T0" fmla="*/ 28 w 43"/>
                  <a:gd name="T1" fmla="*/ 13 h 31"/>
                  <a:gd name="T2" fmla="*/ 28 w 43"/>
                  <a:gd name="T3" fmla="*/ 12 h 31"/>
                  <a:gd name="T4" fmla="*/ 8 w 43"/>
                  <a:gd name="T5" fmla="*/ 18 h 31"/>
                  <a:gd name="T6" fmla="*/ 9 w 43"/>
                  <a:gd name="T7" fmla="*/ 19 h 31"/>
                  <a:gd name="T8" fmla="*/ 17 w 43"/>
                  <a:gd name="T9" fmla="*/ 15 h 31"/>
                  <a:gd name="T10" fmla="*/ 16 w 43"/>
                  <a:gd name="T11" fmla="*/ 15 h 31"/>
                  <a:gd name="T12" fmla="*/ 18 w 43"/>
                  <a:gd name="T13" fmla="*/ 15 h 31"/>
                  <a:gd name="T14" fmla="*/ 34 w 43"/>
                  <a:gd name="T15" fmla="*/ 9 h 31"/>
                  <a:gd name="T16" fmla="*/ 43 w 43"/>
                  <a:gd name="T17" fmla="*/ 7 h 31"/>
                  <a:gd name="T18" fmla="*/ 39 w 43"/>
                  <a:gd name="T19" fmla="*/ 4 h 31"/>
                  <a:gd name="T20" fmla="*/ 37 w 43"/>
                  <a:gd name="T21" fmla="*/ 1 h 31"/>
                  <a:gd name="T22" fmla="*/ 26 w 43"/>
                  <a:gd name="T23" fmla="*/ 2 h 31"/>
                  <a:gd name="T24" fmla="*/ 22 w 43"/>
                  <a:gd name="T25" fmla="*/ 2 h 31"/>
                  <a:gd name="T26" fmla="*/ 12 w 43"/>
                  <a:gd name="T27" fmla="*/ 10 h 31"/>
                  <a:gd name="T28" fmla="*/ 6 w 43"/>
                  <a:gd name="T29" fmla="*/ 10 h 31"/>
                  <a:gd name="T30" fmla="*/ 8 w 43"/>
                  <a:gd name="T31" fmla="*/ 24 h 31"/>
                  <a:gd name="T32" fmla="*/ 10 w 43"/>
                  <a:gd name="T33" fmla="*/ 23 h 31"/>
                  <a:gd name="T34" fmla="*/ 11 w 43"/>
                  <a:gd name="T35" fmla="*/ 24 h 31"/>
                  <a:gd name="T36" fmla="*/ 19 w 43"/>
                  <a:gd name="T37" fmla="*/ 26 h 31"/>
                  <a:gd name="T38" fmla="*/ 22 w 43"/>
                  <a:gd name="T39" fmla="*/ 26 h 31"/>
                  <a:gd name="T40" fmla="*/ 27 w 43"/>
                  <a:gd name="T41" fmla="*/ 22 h 31"/>
                  <a:gd name="T42" fmla="*/ 29 w 43"/>
                  <a:gd name="T43" fmla="*/ 22 h 31"/>
                  <a:gd name="T44" fmla="*/ 36 w 43"/>
                  <a:gd name="T45" fmla="*/ 15 h 31"/>
                  <a:gd name="T46" fmla="*/ 41 w 43"/>
                  <a:gd name="T47" fmla="*/ 12 h 31"/>
                  <a:gd name="T48" fmla="*/ 12 w 43"/>
                  <a:gd name="T49" fmla="*/ 12 h 31"/>
                  <a:gd name="T50" fmla="*/ 11 w 43"/>
                  <a:gd name="T51" fmla="*/ 13 h 31"/>
                  <a:gd name="T52" fmla="*/ 9 w 43"/>
                  <a:gd name="T53" fmla="*/ 20 h 31"/>
                  <a:gd name="T54" fmla="*/ 7 w 43"/>
                  <a:gd name="T55" fmla="*/ 21 h 31"/>
                  <a:gd name="T56" fmla="*/ 7 w 43"/>
                  <a:gd name="T57" fmla="*/ 14 h 31"/>
                  <a:gd name="T58" fmla="*/ 9 w 43"/>
                  <a:gd name="T59" fmla="*/ 15 h 31"/>
                  <a:gd name="T60" fmla="*/ 13 w 43"/>
                  <a:gd name="T61" fmla="*/ 19 h 31"/>
                  <a:gd name="T62" fmla="*/ 14 w 43"/>
                  <a:gd name="T63" fmla="*/ 18 h 31"/>
                  <a:gd name="T64" fmla="*/ 18 w 43"/>
                  <a:gd name="T65" fmla="*/ 19 h 31"/>
                  <a:gd name="T66" fmla="*/ 17 w 43"/>
                  <a:gd name="T67" fmla="*/ 18 h 31"/>
                  <a:gd name="T68" fmla="*/ 18 w 43"/>
                  <a:gd name="T69" fmla="*/ 17 h 31"/>
                  <a:gd name="T70" fmla="*/ 16 w 43"/>
                  <a:gd name="T71" fmla="*/ 13 h 31"/>
                  <a:gd name="T72" fmla="*/ 17 w 43"/>
                  <a:gd name="T73" fmla="*/ 13 h 31"/>
                  <a:gd name="T74" fmla="*/ 20 w 43"/>
                  <a:gd name="T75" fmla="*/ 16 h 31"/>
                  <a:gd name="T76" fmla="*/ 22 w 43"/>
                  <a:gd name="T77" fmla="*/ 16 h 31"/>
                  <a:gd name="T78" fmla="*/ 24 w 43"/>
                  <a:gd name="T79" fmla="*/ 14 h 31"/>
                  <a:gd name="T80" fmla="*/ 23 w 43"/>
                  <a:gd name="T81" fmla="*/ 11 h 31"/>
                  <a:gd name="T82" fmla="*/ 23 w 43"/>
                  <a:gd name="T83" fmla="*/ 12 h 31"/>
                  <a:gd name="T84" fmla="*/ 25 w 43"/>
                  <a:gd name="T85" fmla="*/ 13 h 31"/>
                  <a:gd name="T86" fmla="*/ 29 w 43"/>
                  <a:gd name="T87" fmla="*/ 13 h 31"/>
                  <a:gd name="T88" fmla="*/ 26 w 43"/>
                  <a:gd name="T89" fmla="*/ 13 h 31"/>
                  <a:gd name="T90" fmla="*/ 27 w 43"/>
                  <a:gd name="T91" fmla="*/ 10 h 31"/>
                  <a:gd name="T92" fmla="*/ 27 w 43"/>
                  <a:gd name="T93" fmla="*/ 9 h 31"/>
                  <a:gd name="T94" fmla="*/ 30 w 43"/>
                  <a:gd name="T95" fmla="*/ 13 h 31"/>
                  <a:gd name="T96" fmla="*/ 29 w 43"/>
                  <a:gd name="T97" fmla="*/ 6 h 31"/>
                  <a:gd name="T98" fmla="*/ 32 w 43"/>
                  <a:gd name="T99" fmla="*/ 13 h 31"/>
                  <a:gd name="T100" fmla="*/ 35 w 43"/>
                  <a:gd name="T101" fmla="*/ 7 h 31"/>
                  <a:gd name="T102" fmla="*/ 35 w 43"/>
                  <a:gd name="T103" fmla="*/ 10 h 31"/>
                  <a:gd name="T104" fmla="*/ 38 w 43"/>
                  <a:gd name="T105" fmla="*/ 1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3" h="31">
                    <a:moveTo>
                      <a:pt x="28" y="12"/>
                    </a:moveTo>
                    <a:cubicBezTo>
                      <a:pt x="28" y="12"/>
                      <a:pt x="27" y="12"/>
                      <a:pt x="27" y="13"/>
                    </a:cubicBezTo>
                    <a:cubicBezTo>
                      <a:pt x="27" y="13"/>
                      <a:pt x="28" y="13"/>
                      <a:pt x="28" y="13"/>
                    </a:cubicBezTo>
                    <a:cubicBezTo>
                      <a:pt x="28" y="13"/>
                      <a:pt x="29" y="13"/>
                      <a:pt x="29" y="12"/>
                    </a:cubicBezTo>
                    <a:cubicBezTo>
                      <a:pt x="29" y="12"/>
                      <a:pt x="29" y="12"/>
                      <a:pt x="29" y="12"/>
                    </a:cubicBezTo>
                    <a:lnTo>
                      <a:pt x="28" y="12"/>
                    </a:lnTo>
                    <a:close/>
                    <a:moveTo>
                      <a:pt x="9" y="16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19"/>
                      <a:pt x="8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0" y="18"/>
                      <a:pt x="10" y="17"/>
                    </a:cubicBezTo>
                    <a:cubicBezTo>
                      <a:pt x="10" y="17"/>
                      <a:pt x="9" y="16"/>
                      <a:pt x="9" y="16"/>
                    </a:cubicBezTo>
                    <a:close/>
                    <a:moveTo>
                      <a:pt x="17" y="15"/>
                    </a:moveTo>
                    <a:cubicBezTo>
                      <a:pt x="17" y="14"/>
                      <a:pt x="17" y="14"/>
                      <a:pt x="17" y="14"/>
                    </a:cubicBezTo>
                    <a:cubicBezTo>
                      <a:pt x="17" y="14"/>
                      <a:pt x="17" y="14"/>
                      <a:pt x="16" y="14"/>
                    </a:cubicBezTo>
                    <a:cubicBezTo>
                      <a:pt x="16" y="14"/>
                      <a:pt x="16" y="15"/>
                      <a:pt x="16" y="15"/>
                    </a:cubicBezTo>
                    <a:cubicBezTo>
                      <a:pt x="16" y="16"/>
                      <a:pt x="17" y="17"/>
                      <a:pt x="17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5"/>
                      <a:pt x="18" y="15"/>
                      <a:pt x="18" y="15"/>
                    </a:cubicBezTo>
                    <a:lnTo>
                      <a:pt x="17" y="15"/>
                    </a:lnTo>
                    <a:close/>
                    <a:moveTo>
                      <a:pt x="35" y="8"/>
                    </a:moveTo>
                    <a:cubicBezTo>
                      <a:pt x="34" y="8"/>
                      <a:pt x="34" y="9"/>
                      <a:pt x="34" y="9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36" y="8"/>
                      <a:pt x="35" y="8"/>
                      <a:pt x="35" y="8"/>
                    </a:cubicBezTo>
                    <a:close/>
                    <a:moveTo>
                      <a:pt x="43" y="7"/>
                    </a:moveTo>
                    <a:cubicBezTo>
                      <a:pt x="43" y="6"/>
                      <a:pt x="42" y="6"/>
                      <a:pt x="42" y="5"/>
                    </a:cubicBezTo>
                    <a:cubicBezTo>
                      <a:pt x="41" y="5"/>
                      <a:pt x="40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8" y="2"/>
                      <a:pt x="38" y="1"/>
                      <a:pt x="37" y="1"/>
                    </a:cubicBezTo>
                    <a:cubicBezTo>
                      <a:pt x="36" y="0"/>
                      <a:pt x="34" y="0"/>
                      <a:pt x="33" y="0"/>
                    </a:cubicBezTo>
                    <a:cubicBezTo>
                      <a:pt x="32" y="0"/>
                      <a:pt x="31" y="0"/>
                      <a:pt x="30" y="1"/>
                    </a:cubicBezTo>
                    <a:cubicBezTo>
                      <a:pt x="29" y="1"/>
                      <a:pt x="27" y="1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5" y="2"/>
                      <a:pt x="24" y="2"/>
                      <a:pt x="22" y="2"/>
                    </a:cubicBezTo>
                    <a:cubicBezTo>
                      <a:pt x="21" y="2"/>
                      <a:pt x="20" y="2"/>
                      <a:pt x="19" y="2"/>
                    </a:cubicBezTo>
                    <a:cubicBezTo>
                      <a:pt x="15" y="3"/>
                      <a:pt x="12" y="6"/>
                      <a:pt x="12" y="9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0" y="9"/>
                      <a:pt x="9" y="9"/>
                      <a:pt x="9" y="9"/>
                    </a:cubicBezTo>
                    <a:cubicBezTo>
                      <a:pt x="8" y="9"/>
                      <a:pt x="7" y="9"/>
                      <a:pt x="6" y="10"/>
                    </a:cubicBezTo>
                    <a:cubicBezTo>
                      <a:pt x="3" y="10"/>
                      <a:pt x="0" y="14"/>
                      <a:pt x="0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1" y="22"/>
                      <a:pt x="4" y="24"/>
                      <a:pt x="8" y="24"/>
                    </a:cubicBezTo>
                    <a:cubicBezTo>
                      <a:pt x="8" y="24"/>
                      <a:pt x="9" y="24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4"/>
                      <a:pt x="12" y="25"/>
                      <a:pt x="13" y="26"/>
                    </a:cubicBezTo>
                    <a:cubicBezTo>
                      <a:pt x="14" y="26"/>
                      <a:pt x="15" y="27"/>
                      <a:pt x="17" y="27"/>
                    </a:cubicBezTo>
                    <a:cubicBezTo>
                      <a:pt x="18" y="27"/>
                      <a:pt x="18" y="26"/>
                      <a:pt x="19" y="26"/>
                    </a:cubicBezTo>
                    <a:cubicBezTo>
                      <a:pt x="20" y="26"/>
                      <a:pt x="21" y="26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4" y="28"/>
                      <a:pt x="26" y="30"/>
                      <a:pt x="29" y="31"/>
                    </a:cubicBezTo>
                    <a:cubicBezTo>
                      <a:pt x="28" y="29"/>
                      <a:pt x="27" y="26"/>
                      <a:pt x="27" y="23"/>
                    </a:cubicBezTo>
                    <a:cubicBezTo>
                      <a:pt x="27" y="23"/>
                      <a:pt x="27" y="23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8" y="22"/>
                      <a:pt x="28" y="22"/>
                      <a:pt x="29" y="22"/>
                    </a:cubicBezTo>
                    <a:cubicBezTo>
                      <a:pt x="29" y="22"/>
                      <a:pt x="30" y="22"/>
                      <a:pt x="31" y="22"/>
                    </a:cubicBezTo>
                    <a:cubicBezTo>
                      <a:pt x="34" y="21"/>
                      <a:pt x="36" y="19"/>
                      <a:pt x="36" y="16"/>
                    </a:cubicBezTo>
                    <a:cubicBezTo>
                      <a:pt x="36" y="16"/>
                      <a:pt x="36" y="16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9" y="14"/>
                      <a:pt x="40" y="13"/>
                      <a:pt x="41" y="12"/>
                    </a:cubicBezTo>
                    <a:cubicBezTo>
                      <a:pt x="43" y="11"/>
                      <a:pt x="43" y="10"/>
                      <a:pt x="43" y="8"/>
                    </a:cubicBezTo>
                    <a:cubicBezTo>
                      <a:pt x="43" y="8"/>
                      <a:pt x="43" y="8"/>
                      <a:pt x="43" y="7"/>
                    </a:cubicBezTo>
                    <a:close/>
                    <a:moveTo>
                      <a:pt x="12" y="12"/>
                    </a:moveTo>
                    <a:cubicBezTo>
                      <a:pt x="12" y="12"/>
                      <a:pt x="12" y="12"/>
                      <a:pt x="13" y="13"/>
                    </a:cubicBezTo>
                    <a:cubicBezTo>
                      <a:pt x="13" y="13"/>
                      <a:pt x="12" y="14"/>
                      <a:pt x="12" y="14"/>
                    </a:cubicBezTo>
                    <a:cubicBezTo>
                      <a:pt x="12" y="14"/>
                      <a:pt x="11" y="14"/>
                      <a:pt x="11" y="13"/>
                    </a:cubicBezTo>
                    <a:cubicBezTo>
                      <a:pt x="11" y="13"/>
                      <a:pt x="11" y="12"/>
                      <a:pt x="12" y="12"/>
                    </a:cubicBezTo>
                    <a:close/>
                    <a:moveTo>
                      <a:pt x="10" y="20"/>
                    </a:moveTo>
                    <a:cubicBezTo>
                      <a:pt x="10" y="20"/>
                      <a:pt x="9" y="20"/>
                      <a:pt x="9" y="20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0"/>
                      <a:pt x="7" y="20"/>
                      <a:pt x="7" y="19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5"/>
                      <a:pt x="9" y="15"/>
                    </a:cubicBezTo>
                    <a:cubicBezTo>
                      <a:pt x="10" y="15"/>
                      <a:pt x="11" y="16"/>
                      <a:pt x="11" y="17"/>
                    </a:cubicBezTo>
                    <a:cubicBezTo>
                      <a:pt x="12" y="18"/>
                      <a:pt x="11" y="20"/>
                      <a:pt x="10" y="20"/>
                    </a:cubicBezTo>
                    <a:close/>
                    <a:moveTo>
                      <a:pt x="13" y="19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8"/>
                      <a:pt x="14" y="18"/>
                      <a:pt x="14" y="18"/>
                    </a:cubicBezTo>
                    <a:lnTo>
                      <a:pt x="13" y="19"/>
                    </a:lnTo>
                    <a:close/>
                    <a:moveTo>
                      <a:pt x="20" y="18"/>
                    </a:moveTo>
                    <a:cubicBezTo>
                      <a:pt x="19" y="19"/>
                      <a:pt x="19" y="19"/>
                      <a:pt x="18" y="19"/>
                    </a:cubicBezTo>
                    <a:cubicBezTo>
                      <a:pt x="17" y="20"/>
                      <a:pt x="17" y="20"/>
                      <a:pt x="16" y="20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9"/>
                      <a:pt x="17" y="19"/>
                      <a:pt x="17" y="18"/>
                    </a:cubicBezTo>
                    <a:cubicBezTo>
                      <a:pt x="18" y="18"/>
                      <a:pt x="19" y="18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7" y="18"/>
                    </a:cubicBezTo>
                    <a:cubicBezTo>
                      <a:pt x="16" y="18"/>
                      <a:pt x="15" y="17"/>
                      <a:pt x="15" y="16"/>
                    </a:cubicBezTo>
                    <a:cubicBezTo>
                      <a:pt x="14" y="15"/>
                      <a:pt x="15" y="13"/>
                      <a:pt x="16" y="13"/>
                    </a:cubicBezTo>
                    <a:cubicBezTo>
                      <a:pt x="16" y="13"/>
                      <a:pt x="17" y="13"/>
                      <a:pt x="17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3"/>
                      <a:pt x="18" y="13"/>
                      <a:pt x="19" y="14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7"/>
                      <a:pt x="20" y="18"/>
                      <a:pt x="20" y="18"/>
                    </a:cubicBezTo>
                    <a:close/>
                    <a:moveTo>
                      <a:pt x="24" y="15"/>
                    </a:moveTo>
                    <a:cubicBezTo>
                      <a:pt x="23" y="16"/>
                      <a:pt x="23" y="16"/>
                      <a:pt x="22" y="16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3" y="15"/>
                      <a:pt x="23" y="15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4"/>
                    </a:cubicBezTo>
                    <a:cubicBezTo>
                      <a:pt x="22" y="14"/>
                      <a:pt x="22" y="13"/>
                      <a:pt x="22" y="13"/>
                    </a:cubicBezTo>
                    <a:cubicBezTo>
                      <a:pt x="21" y="12"/>
                      <a:pt x="22" y="11"/>
                      <a:pt x="23" y="11"/>
                    </a:cubicBezTo>
                    <a:cubicBezTo>
                      <a:pt x="23" y="10"/>
                      <a:pt x="24" y="10"/>
                      <a:pt x="24" y="10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11"/>
                      <a:pt x="24" y="11"/>
                      <a:pt x="23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12"/>
                      <a:pt x="23" y="12"/>
                      <a:pt x="24" y="12"/>
                    </a:cubicBezTo>
                    <a:cubicBezTo>
                      <a:pt x="25" y="12"/>
                      <a:pt x="25" y="13"/>
                      <a:pt x="25" y="13"/>
                    </a:cubicBezTo>
                    <a:cubicBezTo>
                      <a:pt x="26" y="14"/>
                      <a:pt x="25" y="15"/>
                      <a:pt x="24" y="15"/>
                    </a:cubicBezTo>
                    <a:close/>
                    <a:moveTo>
                      <a:pt x="29" y="14"/>
                    </a:moveTo>
                    <a:cubicBezTo>
                      <a:pt x="29" y="13"/>
                      <a:pt x="29" y="13"/>
                      <a:pt x="29" y="13"/>
                    </a:cubicBezTo>
                    <a:cubicBezTo>
                      <a:pt x="29" y="13"/>
                      <a:pt x="29" y="13"/>
                      <a:pt x="29" y="13"/>
                    </a:cubicBezTo>
                    <a:cubicBezTo>
                      <a:pt x="29" y="14"/>
                      <a:pt x="28" y="14"/>
                      <a:pt x="28" y="14"/>
                    </a:cubicBezTo>
                    <a:cubicBezTo>
                      <a:pt x="27" y="14"/>
                      <a:pt x="26" y="14"/>
                      <a:pt x="26" y="13"/>
                    </a:cubicBezTo>
                    <a:cubicBezTo>
                      <a:pt x="26" y="12"/>
                      <a:pt x="26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0"/>
                      <a:pt x="28" y="10"/>
                      <a:pt x="27" y="10"/>
                    </a:cubicBezTo>
                    <a:cubicBezTo>
                      <a:pt x="27" y="10"/>
                      <a:pt x="26" y="11"/>
                      <a:pt x="26" y="11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10"/>
                      <a:pt x="26" y="10"/>
                      <a:pt x="27" y="9"/>
                    </a:cubicBezTo>
                    <a:cubicBezTo>
                      <a:pt x="28" y="9"/>
                      <a:pt x="29" y="10"/>
                      <a:pt x="30" y="11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3"/>
                      <a:pt x="30" y="13"/>
                      <a:pt x="30" y="13"/>
                    </a:cubicBezTo>
                    <a:lnTo>
                      <a:pt x="29" y="14"/>
                    </a:lnTo>
                    <a:close/>
                    <a:moveTo>
                      <a:pt x="32" y="13"/>
                    </a:moveTo>
                    <a:cubicBezTo>
                      <a:pt x="29" y="6"/>
                      <a:pt x="29" y="6"/>
                      <a:pt x="29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3" y="12"/>
                      <a:pt x="33" y="12"/>
                      <a:pt x="33" y="12"/>
                    </a:cubicBezTo>
                    <a:lnTo>
                      <a:pt x="32" y="13"/>
                    </a:lnTo>
                    <a:close/>
                    <a:moveTo>
                      <a:pt x="36" y="11"/>
                    </a:moveTo>
                    <a:cubicBezTo>
                      <a:pt x="35" y="12"/>
                      <a:pt x="34" y="11"/>
                      <a:pt x="33" y="10"/>
                    </a:cubicBezTo>
                    <a:cubicBezTo>
                      <a:pt x="33" y="9"/>
                      <a:pt x="33" y="7"/>
                      <a:pt x="35" y="7"/>
                    </a:cubicBezTo>
                    <a:cubicBezTo>
                      <a:pt x="36" y="6"/>
                      <a:pt x="37" y="7"/>
                      <a:pt x="37" y="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0"/>
                      <a:pt x="35" y="11"/>
                      <a:pt x="36" y="10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7" y="11"/>
                      <a:pt x="37" y="11"/>
                      <a:pt x="36" y="1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187"/>
              <p:cNvSpPr>
                <a:spLocks noEditPoints="1"/>
              </p:cNvSpPr>
              <p:nvPr/>
            </p:nvSpPr>
            <p:spPr bwMode="auto">
              <a:xfrm>
                <a:off x="7031199" y="1537864"/>
                <a:ext cx="325438" cy="360362"/>
              </a:xfrm>
              <a:custGeom>
                <a:avLst/>
                <a:gdLst>
                  <a:gd name="T0" fmla="*/ 28 w 29"/>
                  <a:gd name="T1" fmla="*/ 1 h 32"/>
                  <a:gd name="T2" fmla="*/ 26 w 29"/>
                  <a:gd name="T3" fmla="*/ 0 h 32"/>
                  <a:gd name="T4" fmla="*/ 3 w 29"/>
                  <a:gd name="T5" fmla="*/ 0 h 32"/>
                  <a:gd name="T6" fmla="*/ 1 w 29"/>
                  <a:gd name="T7" fmla="*/ 1 h 32"/>
                  <a:gd name="T8" fmla="*/ 0 w 29"/>
                  <a:gd name="T9" fmla="*/ 4 h 32"/>
                  <a:gd name="T10" fmla="*/ 0 w 29"/>
                  <a:gd name="T11" fmla="*/ 21 h 32"/>
                  <a:gd name="T12" fmla="*/ 1 w 29"/>
                  <a:gd name="T13" fmla="*/ 24 h 32"/>
                  <a:gd name="T14" fmla="*/ 3 w 29"/>
                  <a:gd name="T15" fmla="*/ 25 h 32"/>
                  <a:gd name="T16" fmla="*/ 26 w 29"/>
                  <a:gd name="T17" fmla="*/ 25 h 32"/>
                  <a:gd name="T18" fmla="*/ 28 w 29"/>
                  <a:gd name="T19" fmla="*/ 24 h 32"/>
                  <a:gd name="T20" fmla="*/ 29 w 29"/>
                  <a:gd name="T21" fmla="*/ 21 h 32"/>
                  <a:gd name="T22" fmla="*/ 29 w 29"/>
                  <a:gd name="T23" fmla="*/ 4 h 32"/>
                  <a:gd name="T24" fmla="*/ 28 w 29"/>
                  <a:gd name="T25" fmla="*/ 1 h 32"/>
                  <a:gd name="T26" fmla="*/ 28 w 29"/>
                  <a:gd name="T27" fmla="*/ 21 h 32"/>
                  <a:gd name="T28" fmla="*/ 27 w 29"/>
                  <a:gd name="T29" fmla="*/ 23 h 32"/>
                  <a:gd name="T30" fmla="*/ 26 w 29"/>
                  <a:gd name="T31" fmla="*/ 23 h 32"/>
                  <a:gd name="T32" fmla="*/ 3 w 29"/>
                  <a:gd name="T33" fmla="*/ 23 h 32"/>
                  <a:gd name="T34" fmla="*/ 2 w 29"/>
                  <a:gd name="T35" fmla="*/ 23 h 32"/>
                  <a:gd name="T36" fmla="*/ 1 w 29"/>
                  <a:gd name="T37" fmla="*/ 21 h 32"/>
                  <a:gd name="T38" fmla="*/ 1 w 29"/>
                  <a:gd name="T39" fmla="*/ 4 h 32"/>
                  <a:gd name="T40" fmla="*/ 2 w 29"/>
                  <a:gd name="T41" fmla="*/ 2 h 32"/>
                  <a:gd name="T42" fmla="*/ 3 w 29"/>
                  <a:gd name="T43" fmla="*/ 2 h 32"/>
                  <a:gd name="T44" fmla="*/ 26 w 29"/>
                  <a:gd name="T45" fmla="*/ 2 h 32"/>
                  <a:gd name="T46" fmla="*/ 27 w 29"/>
                  <a:gd name="T47" fmla="*/ 2 h 32"/>
                  <a:gd name="T48" fmla="*/ 28 w 29"/>
                  <a:gd name="T49" fmla="*/ 4 h 32"/>
                  <a:gd name="T50" fmla="*/ 28 w 29"/>
                  <a:gd name="T51" fmla="*/ 21 h 32"/>
                  <a:gd name="T52" fmla="*/ 28 w 29"/>
                  <a:gd name="T53" fmla="*/ 25 h 32"/>
                  <a:gd name="T54" fmla="*/ 1 w 29"/>
                  <a:gd name="T55" fmla="*/ 25 h 32"/>
                  <a:gd name="T56" fmla="*/ 0 w 29"/>
                  <a:gd name="T57" fmla="*/ 25 h 32"/>
                  <a:gd name="T58" fmla="*/ 0 w 29"/>
                  <a:gd name="T59" fmla="*/ 26 h 32"/>
                  <a:gd name="T60" fmla="*/ 0 w 29"/>
                  <a:gd name="T61" fmla="*/ 32 h 32"/>
                  <a:gd name="T62" fmla="*/ 0 w 29"/>
                  <a:gd name="T63" fmla="*/ 32 h 32"/>
                  <a:gd name="T64" fmla="*/ 1 w 29"/>
                  <a:gd name="T65" fmla="*/ 32 h 32"/>
                  <a:gd name="T66" fmla="*/ 28 w 29"/>
                  <a:gd name="T67" fmla="*/ 32 h 32"/>
                  <a:gd name="T68" fmla="*/ 29 w 29"/>
                  <a:gd name="T69" fmla="*/ 32 h 32"/>
                  <a:gd name="T70" fmla="*/ 29 w 29"/>
                  <a:gd name="T71" fmla="*/ 32 h 32"/>
                  <a:gd name="T72" fmla="*/ 29 w 29"/>
                  <a:gd name="T73" fmla="*/ 26 h 32"/>
                  <a:gd name="T74" fmla="*/ 29 w 29"/>
                  <a:gd name="T75" fmla="*/ 25 h 32"/>
                  <a:gd name="T76" fmla="*/ 28 w 29"/>
                  <a:gd name="T77" fmla="*/ 25 h 32"/>
                  <a:gd name="T78" fmla="*/ 27 w 29"/>
                  <a:gd name="T79" fmla="*/ 31 h 32"/>
                  <a:gd name="T80" fmla="*/ 2 w 29"/>
                  <a:gd name="T81" fmla="*/ 31 h 32"/>
                  <a:gd name="T82" fmla="*/ 2 w 29"/>
                  <a:gd name="T83" fmla="*/ 27 h 32"/>
                  <a:gd name="T84" fmla="*/ 27 w 29"/>
                  <a:gd name="T85" fmla="*/ 27 h 32"/>
                  <a:gd name="T86" fmla="*/ 27 w 29"/>
                  <a:gd name="T87" fmla="*/ 31 h 32"/>
                  <a:gd name="T88" fmla="*/ 3 w 29"/>
                  <a:gd name="T89" fmla="*/ 30 h 32"/>
                  <a:gd name="T90" fmla="*/ 16 w 29"/>
                  <a:gd name="T91" fmla="*/ 30 h 32"/>
                  <a:gd name="T92" fmla="*/ 17 w 29"/>
                  <a:gd name="T93" fmla="*/ 30 h 32"/>
                  <a:gd name="T94" fmla="*/ 17 w 29"/>
                  <a:gd name="T95" fmla="*/ 29 h 32"/>
                  <a:gd name="T96" fmla="*/ 17 w 29"/>
                  <a:gd name="T97" fmla="*/ 28 h 32"/>
                  <a:gd name="T98" fmla="*/ 17 w 29"/>
                  <a:gd name="T99" fmla="*/ 28 h 32"/>
                  <a:gd name="T100" fmla="*/ 16 w 29"/>
                  <a:gd name="T101" fmla="*/ 28 h 32"/>
                  <a:gd name="T102" fmla="*/ 3 w 29"/>
                  <a:gd name="T103" fmla="*/ 28 h 32"/>
                  <a:gd name="T104" fmla="*/ 3 w 29"/>
                  <a:gd name="T105" fmla="*/ 28 h 32"/>
                  <a:gd name="T106" fmla="*/ 2 w 29"/>
                  <a:gd name="T107" fmla="*/ 28 h 32"/>
                  <a:gd name="T108" fmla="*/ 2 w 29"/>
                  <a:gd name="T109" fmla="*/ 29 h 32"/>
                  <a:gd name="T110" fmla="*/ 3 w 29"/>
                  <a:gd name="T111" fmla="*/ 30 h 32"/>
                  <a:gd name="T112" fmla="*/ 3 w 29"/>
                  <a:gd name="T113" fmla="*/ 3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" h="32">
                    <a:moveTo>
                      <a:pt x="28" y="1"/>
                    </a:moveTo>
                    <a:cubicBezTo>
                      <a:pt x="28" y="1"/>
                      <a:pt x="27" y="0"/>
                      <a:pt x="26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2"/>
                      <a:pt x="0" y="23"/>
                      <a:pt x="1" y="24"/>
                    </a:cubicBezTo>
                    <a:cubicBezTo>
                      <a:pt x="1" y="24"/>
                      <a:pt x="2" y="25"/>
                      <a:pt x="3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7" y="25"/>
                      <a:pt x="28" y="24"/>
                      <a:pt x="28" y="24"/>
                    </a:cubicBezTo>
                    <a:cubicBezTo>
                      <a:pt x="29" y="23"/>
                      <a:pt x="29" y="22"/>
                      <a:pt x="29" y="21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3"/>
                      <a:pt x="29" y="2"/>
                      <a:pt x="28" y="1"/>
                    </a:cubicBezTo>
                    <a:close/>
                    <a:moveTo>
                      <a:pt x="28" y="21"/>
                    </a:moveTo>
                    <a:cubicBezTo>
                      <a:pt x="28" y="22"/>
                      <a:pt x="27" y="22"/>
                      <a:pt x="27" y="23"/>
                    </a:cubicBezTo>
                    <a:cubicBezTo>
                      <a:pt x="27" y="23"/>
                      <a:pt x="26" y="23"/>
                      <a:pt x="26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3" y="23"/>
                      <a:pt x="2" y="23"/>
                      <a:pt x="2" y="23"/>
                    </a:cubicBezTo>
                    <a:cubicBezTo>
                      <a:pt x="2" y="22"/>
                      <a:pt x="1" y="22"/>
                      <a:pt x="1" y="21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7" y="2"/>
                      <a:pt x="27" y="2"/>
                    </a:cubicBezTo>
                    <a:cubicBezTo>
                      <a:pt x="27" y="3"/>
                      <a:pt x="28" y="3"/>
                      <a:pt x="28" y="4"/>
                    </a:cubicBezTo>
                    <a:lnTo>
                      <a:pt x="28" y="21"/>
                    </a:lnTo>
                    <a:close/>
                    <a:moveTo>
                      <a:pt x="28" y="25"/>
                    </a:moveTo>
                    <a:cubicBezTo>
                      <a:pt x="1" y="25"/>
                      <a:pt x="1" y="25"/>
                      <a:pt x="1" y="25"/>
                    </a:cubicBezTo>
                    <a:cubicBezTo>
                      <a:pt x="1" y="25"/>
                      <a:pt x="1" y="25"/>
                      <a:pt x="0" y="25"/>
                    </a:cubicBezTo>
                    <a:cubicBezTo>
                      <a:pt x="0" y="25"/>
                      <a:pt x="0" y="26"/>
                      <a:pt x="0" y="2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28" y="32"/>
                      <a:pt x="29" y="32"/>
                      <a:pt x="29" y="32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26"/>
                      <a:pt x="29" y="25"/>
                      <a:pt x="29" y="25"/>
                    </a:cubicBezTo>
                    <a:cubicBezTo>
                      <a:pt x="29" y="25"/>
                      <a:pt x="28" y="25"/>
                      <a:pt x="28" y="25"/>
                    </a:cubicBezTo>
                    <a:close/>
                    <a:moveTo>
                      <a:pt x="27" y="31"/>
                    </a:moveTo>
                    <a:cubicBezTo>
                      <a:pt x="2" y="31"/>
                      <a:pt x="2" y="31"/>
                      <a:pt x="2" y="31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27" y="27"/>
                      <a:pt x="27" y="27"/>
                      <a:pt x="27" y="27"/>
                    </a:cubicBezTo>
                    <a:lnTo>
                      <a:pt x="27" y="31"/>
                    </a:lnTo>
                    <a:close/>
                    <a:moveTo>
                      <a:pt x="3" y="30"/>
                    </a:move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7" y="30"/>
                    </a:cubicBezTo>
                    <a:cubicBezTo>
                      <a:pt x="17" y="30"/>
                      <a:pt x="17" y="30"/>
                      <a:pt x="17" y="29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2" y="28"/>
                      <a:pt x="2" y="28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0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Freeform 188"/>
              <p:cNvSpPr/>
              <p:nvPr/>
            </p:nvSpPr>
            <p:spPr bwMode="auto">
              <a:xfrm>
                <a:off x="7018499" y="444077"/>
                <a:ext cx="349250" cy="349250"/>
              </a:xfrm>
              <a:custGeom>
                <a:avLst/>
                <a:gdLst>
                  <a:gd name="T0" fmla="*/ 25 w 31"/>
                  <a:gd name="T1" fmla="*/ 0 h 31"/>
                  <a:gd name="T2" fmla="*/ 6 w 31"/>
                  <a:gd name="T3" fmla="*/ 0 h 31"/>
                  <a:gd name="T4" fmla="*/ 0 w 31"/>
                  <a:gd name="T5" fmla="*/ 6 h 31"/>
                  <a:gd name="T6" fmla="*/ 0 w 31"/>
                  <a:gd name="T7" fmla="*/ 17 h 31"/>
                  <a:gd name="T8" fmla="*/ 6 w 31"/>
                  <a:gd name="T9" fmla="*/ 23 h 31"/>
                  <a:gd name="T10" fmla="*/ 7 w 31"/>
                  <a:gd name="T11" fmla="*/ 23 h 31"/>
                  <a:gd name="T12" fmla="*/ 7 w 31"/>
                  <a:gd name="T13" fmla="*/ 23 h 31"/>
                  <a:gd name="T14" fmla="*/ 8 w 31"/>
                  <a:gd name="T15" fmla="*/ 31 h 31"/>
                  <a:gd name="T16" fmla="*/ 17 w 31"/>
                  <a:gd name="T17" fmla="*/ 23 h 31"/>
                  <a:gd name="T18" fmla="*/ 17 w 31"/>
                  <a:gd name="T19" fmla="*/ 23 h 31"/>
                  <a:gd name="T20" fmla="*/ 25 w 31"/>
                  <a:gd name="T21" fmla="*/ 23 h 31"/>
                  <a:gd name="T22" fmla="*/ 31 w 31"/>
                  <a:gd name="T23" fmla="*/ 17 h 31"/>
                  <a:gd name="T24" fmla="*/ 31 w 31"/>
                  <a:gd name="T25" fmla="*/ 6 h 31"/>
                  <a:gd name="T26" fmla="*/ 25 w 31"/>
                  <a:gd name="T27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" h="31">
                    <a:moveTo>
                      <a:pt x="25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0"/>
                      <a:pt x="3" y="23"/>
                      <a:pt x="6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8" y="23"/>
                      <a:pt x="31" y="20"/>
                      <a:pt x="31" y="17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3"/>
                      <a:pt x="28" y="0"/>
                      <a:pt x="25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Freeform 189"/>
              <p:cNvSpPr>
                <a:spLocks noEditPoints="1"/>
              </p:cNvSpPr>
              <p:nvPr/>
            </p:nvSpPr>
            <p:spPr bwMode="auto">
              <a:xfrm>
                <a:off x="6985161" y="1018752"/>
                <a:ext cx="417513" cy="271462"/>
              </a:xfrm>
              <a:custGeom>
                <a:avLst/>
                <a:gdLst>
                  <a:gd name="T0" fmla="*/ 30 w 37"/>
                  <a:gd name="T1" fmla="*/ 0 h 24"/>
                  <a:gd name="T2" fmla="*/ 7 w 37"/>
                  <a:gd name="T3" fmla="*/ 0 h 24"/>
                  <a:gd name="T4" fmla="*/ 0 w 37"/>
                  <a:gd name="T5" fmla="*/ 7 h 24"/>
                  <a:gd name="T6" fmla="*/ 0 w 37"/>
                  <a:gd name="T7" fmla="*/ 17 h 24"/>
                  <a:gd name="T8" fmla="*/ 7 w 37"/>
                  <a:gd name="T9" fmla="*/ 24 h 24"/>
                  <a:gd name="T10" fmla="*/ 30 w 37"/>
                  <a:gd name="T11" fmla="*/ 24 h 24"/>
                  <a:gd name="T12" fmla="*/ 37 w 37"/>
                  <a:gd name="T13" fmla="*/ 17 h 24"/>
                  <a:gd name="T14" fmla="*/ 37 w 37"/>
                  <a:gd name="T15" fmla="*/ 7 h 24"/>
                  <a:gd name="T16" fmla="*/ 30 w 37"/>
                  <a:gd name="T17" fmla="*/ 0 h 24"/>
                  <a:gd name="T18" fmla="*/ 35 w 37"/>
                  <a:gd name="T19" fmla="*/ 21 h 24"/>
                  <a:gd name="T20" fmla="*/ 35 w 37"/>
                  <a:gd name="T21" fmla="*/ 21 h 24"/>
                  <a:gd name="T22" fmla="*/ 35 w 37"/>
                  <a:gd name="T23" fmla="*/ 21 h 24"/>
                  <a:gd name="T24" fmla="*/ 34 w 37"/>
                  <a:gd name="T25" fmla="*/ 21 h 24"/>
                  <a:gd name="T26" fmla="*/ 25 w 37"/>
                  <a:gd name="T27" fmla="*/ 12 h 24"/>
                  <a:gd name="T28" fmla="*/ 19 w 37"/>
                  <a:gd name="T29" fmla="*/ 17 h 24"/>
                  <a:gd name="T30" fmla="*/ 19 w 37"/>
                  <a:gd name="T31" fmla="*/ 17 h 24"/>
                  <a:gd name="T32" fmla="*/ 18 w 37"/>
                  <a:gd name="T33" fmla="*/ 17 h 24"/>
                  <a:gd name="T34" fmla="*/ 13 w 37"/>
                  <a:gd name="T35" fmla="*/ 12 h 24"/>
                  <a:gd name="T36" fmla="*/ 3 w 37"/>
                  <a:gd name="T37" fmla="*/ 20 h 24"/>
                  <a:gd name="T38" fmla="*/ 3 w 37"/>
                  <a:gd name="T39" fmla="*/ 21 h 24"/>
                  <a:gd name="T40" fmla="*/ 3 w 37"/>
                  <a:gd name="T41" fmla="*/ 21 h 24"/>
                  <a:gd name="T42" fmla="*/ 2 w 37"/>
                  <a:gd name="T43" fmla="*/ 20 h 24"/>
                  <a:gd name="T44" fmla="*/ 2 w 37"/>
                  <a:gd name="T45" fmla="*/ 20 h 24"/>
                  <a:gd name="T46" fmla="*/ 2 w 37"/>
                  <a:gd name="T47" fmla="*/ 20 h 24"/>
                  <a:gd name="T48" fmla="*/ 2 w 37"/>
                  <a:gd name="T49" fmla="*/ 19 h 24"/>
                  <a:gd name="T50" fmla="*/ 11 w 37"/>
                  <a:gd name="T51" fmla="*/ 11 h 24"/>
                  <a:gd name="T52" fmla="*/ 3 w 37"/>
                  <a:gd name="T53" fmla="*/ 4 h 24"/>
                  <a:gd name="T54" fmla="*/ 3 w 37"/>
                  <a:gd name="T55" fmla="*/ 3 h 24"/>
                  <a:gd name="T56" fmla="*/ 4 w 37"/>
                  <a:gd name="T57" fmla="*/ 3 h 24"/>
                  <a:gd name="T58" fmla="*/ 5 w 37"/>
                  <a:gd name="T59" fmla="*/ 3 h 24"/>
                  <a:gd name="T60" fmla="*/ 19 w 37"/>
                  <a:gd name="T61" fmla="*/ 15 h 24"/>
                  <a:gd name="T62" fmla="*/ 32 w 37"/>
                  <a:gd name="T63" fmla="*/ 3 h 24"/>
                  <a:gd name="T64" fmla="*/ 33 w 37"/>
                  <a:gd name="T65" fmla="*/ 3 h 24"/>
                  <a:gd name="T66" fmla="*/ 34 w 37"/>
                  <a:gd name="T67" fmla="*/ 3 h 24"/>
                  <a:gd name="T68" fmla="*/ 34 w 37"/>
                  <a:gd name="T69" fmla="*/ 4 h 24"/>
                  <a:gd name="T70" fmla="*/ 26 w 37"/>
                  <a:gd name="T71" fmla="*/ 11 h 24"/>
                  <a:gd name="T72" fmla="*/ 35 w 37"/>
                  <a:gd name="T73" fmla="*/ 20 h 24"/>
                  <a:gd name="T74" fmla="*/ 35 w 37"/>
                  <a:gd name="T75" fmla="*/ 20 h 24"/>
                  <a:gd name="T76" fmla="*/ 35 w 37"/>
                  <a:gd name="T77" fmla="*/ 20 h 24"/>
                  <a:gd name="T78" fmla="*/ 35 w 37"/>
                  <a:gd name="T79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24">
                    <a:moveTo>
                      <a:pt x="3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1"/>
                      <a:pt x="3" y="24"/>
                      <a:pt x="7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34" y="24"/>
                      <a:pt x="37" y="21"/>
                      <a:pt x="37" y="1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3"/>
                      <a:pt x="34" y="0"/>
                      <a:pt x="30" y="0"/>
                    </a:cubicBezTo>
                    <a:close/>
                    <a:moveTo>
                      <a:pt x="35" y="21"/>
                    </a:move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4" y="21"/>
                      <a:pt x="34" y="21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2" y="20"/>
                      <a:pt x="2" y="20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20"/>
                      <a:pt x="2" y="19"/>
                      <a:pt x="2" y="19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3"/>
                      <a:pt x="34" y="3"/>
                      <a:pt x="34" y="3"/>
                    </a:cubicBezTo>
                    <a:cubicBezTo>
                      <a:pt x="34" y="3"/>
                      <a:pt x="34" y="4"/>
                      <a:pt x="34" y="4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1"/>
                      <a:pt x="35" y="2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Freeform 190"/>
              <p:cNvSpPr/>
              <p:nvPr/>
            </p:nvSpPr>
            <p:spPr bwMode="auto">
              <a:xfrm>
                <a:off x="7278849" y="2676102"/>
                <a:ext cx="112713" cy="338137"/>
              </a:xfrm>
              <a:custGeom>
                <a:avLst/>
                <a:gdLst>
                  <a:gd name="T0" fmla="*/ 8 w 10"/>
                  <a:gd name="T1" fmla="*/ 15 h 30"/>
                  <a:gd name="T2" fmla="*/ 0 w 10"/>
                  <a:gd name="T3" fmla="*/ 2 h 30"/>
                  <a:gd name="T4" fmla="*/ 1 w 10"/>
                  <a:gd name="T5" fmla="*/ 0 h 30"/>
                  <a:gd name="T6" fmla="*/ 10 w 10"/>
                  <a:gd name="T7" fmla="*/ 15 h 30"/>
                  <a:gd name="T8" fmla="*/ 0 w 10"/>
                  <a:gd name="T9" fmla="*/ 30 h 30"/>
                  <a:gd name="T10" fmla="*/ 0 w 10"/>
                  <a:gd name="T11" fmla="*/ 28 h 30"/>
                  <a:gd name="T12" fmla="*/ 8 w 10"/>
                  <a:gd name="T13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0">
                    <a:moveTo>
                      <a:pt x="8" y="15"/>
                    </a:moveTo>
                    <a:cubicBezTo>
                      <a:pt x="8" y="9"/>
                      <a:pt x="5" y="4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6" y="3"/>
                      <a:pt x="10" y="9"/>
                      <a:pt x="10" y="15"/>
                    </a:cubicBezTo>
                    <a:cubicBezTo>
                      <a:pt x="10" y="21"/>
                      <a:pt x="6" y="27"/>
                      <a:pt x="0" y="3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5" y="26"/>
                      <a:pt x="8" y="21"/>
                      <a:pt x="8" y="1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191"/>
              <p:cNvSpPr/>
              <p:nvPr/>
            </p:nvSpPr>
            <p:spPr bwMode="auto">
              <a:xfrm>
                <a:off x="7232811" y="2711027"/>
                <a:ext cx="101600" cy="269875"/>
              </a:xfrm>
              <a:custGeom>
                <a:avLst/>
                <a:gdLst>
                  <a:gd name="T0" fmla="*/ 7 w 9"/>
                  <a:gd name="T1" fmla="*/ 12 h 24"/>
                  <a:gd name="T2" fmla="*/ 1 w 9"/>
                  <a:gd name="T3" fmla="*/ 2 h 24"/>
                  <a:gd name="T4" fmla="*/ 1 w 9"/>
                  <a:gd name="T5" fmla="*/ 0 h 24"/>
                  <a:gd name="T6" fmla="*/ 9 w 9"/>
                  <a:gd name="T7" fmla="*/ 12 h 24"/>
                  <a:gd name="T8" fmla="*/ 1 w 9"/>
                  <a:gd name="T9" fmla="*/ 24 h 24"/>
                  <a:gd name="T10" fmla="*/ 0 w 9"/>
                  <a:gd name="T11" fmla="*/ 22 h 24"/>
                  <a:gd name="T12" fmla="*/ 7 w 9"/>
                  <a:gd name="T13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4">
                    <a:moveTo>
                      <a:pt x="7" y="12"/>
                    </a:moveTo>
                    <a:cubicBezTo>
                      <a:pt x="7" y="7"/>
                      <a:pt x="5" y="3"/>
                      <a:pt x="1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6" y="2"/>
                      <a:pt x="9" y="7"/>
                      <a:pt x="9" y="12"/>
                    </a:cubicBezTo>
                    <a:cubicBezTo>
                      <a:pt x="9" y="17"/>
                      <a:pt x="6" y="22"/>
                      <a:pt x="1" y="2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4" y="21"/>
                      <a:pt x="7" y="17"/>
                      <a:pt x="7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Freeform 192"/>
              <p:cNvSpPr/>
              <p:nvPr/>
            </p:nvSpPr>
            <p:spPr bwMode="auto">
              <a:xfrm>
                <a:off x="7086761" y="2664989"/>
                <a:ext cx="112713" cy="361950"/>
              </a:xfrm>
              <a:custGeom>
                <a:avLst/>
                <a:gdLst>
                  <a:gd name="T0" fmla="*/ 0 w 71"/>
                  <a:gd name="T1" fmla="*/ 71 h 228"/>
                  <a:gd name="T2" fmla="*/ 0 w 71"/>
                  <a:gd name="T3" fmla="*/ 157 h 228"/>
                  <a:gd name="T4" fmla="*/ 43 w 71"/>
                  <a:gd name="T5" fmla="*/ 199 h 228"/>
                  <a:gd name="T6" fmla="*/ 43 w 71"/>
                  <a:gd name="T7" fmla="*/ 121 h 228"/>
                  <a:gd name="T8" fmla="*/ 50 w 71"/>
                  <a:gd name="T9" fmla="*/ 121 h 228"/>
                  <a:gd name="T10" fmla="*/ 50 w 71"/>
                  <a:gd name="T11" fmla="*/ 206 h 228"/>
                  <a:gd name="T12" fmla="*/ 71 w 71"/>
                  <a:gd name="T13" fmla="*/ 228 h 228"/>
                  <a:gd name="T14" fmla="*/ 71 w 71"/>
                  <a:gd name="T15" fmla="*/ 0 h 228"/>
                  <a:gd name="T16" fmla="*/ 0 w 71"/>
                  <a:gd name="T17" fmla="*/ 71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1" h="228">
                    <a:moveTo>
                      <a:pt x="0" y="71"/>
                    </a:moveTo>
                    <a:lnTo>
                      <a:pt x="0" y="157"/>
                    </a:lnTo>
                    <a:lnTo>
                      <a:pt x="43" y="199"/>
                    </a:lnTo>
                    <a:lnTo>
                      <a:pt x="43" y="121"/>
                    </a:lnTo>
                    <a:lnTo>
                      <a:pt x="50" y="121"/>
                    </a:lnTo>
                    <a:lnTo>
                      <a:pt x="50" y="206"/>
                    </a:lnTo>
                    <a:lnTo>
                      <a:pt x="71" y="228"/>
                    </a:lnTo>
                    <a:lnTo>
                      <a:pt x="71" y="0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193"/>
              <p:cNvSpPr/>
              <p:nvPr/>
            </p:nvSpPr>
            <p:spPr bwMode="auto">
              <a:xfrm>
                <a:off x="6996274" y="2777702"/>
                <a:ext cx="68263" cy="136525"/>
              </a:xfrm>
              <a:custGeom>
                <a:avLst/>
                <a:gdLst>
                  <a:gd name="T0" fmla="*/ 0 w 43"/>
                  <a:gd name="T1" fmla="*/ 0 h 86"/>
                  <a:gd name="T2" fmla="*/ 0 w 43"/>
                  <a:gd name="T3" fmla="*/ 86 h 86"/>
                  <a:gd name="T4" fmla="*/ 29 w 43"/>
                  <a:gd name="T5" fmla="*/ 86 h 86"/>
                  <a:gd name="T6" fmla="*/ 29 w 43"/>
                  <a:gd name="T7" fmla="*/ 36 h 86"/>
                  <a:gd name="T8" fmla="*/ 29 w 43"/>
                  <a:gd name="T9" fmla="*/ 36 h 86"/>
                  <a:gd name="T10" fmla="*/ 29 w 43"/>
                  <a:gd name="T11" fmla="*/ 86 h 86"/>
                  <a:gd name="T12" fmla="*/ 43 w 43"/>
                  <a:gd name="T13" fmla="*/ 86 h 86"/>
                  <a:gd name="T14" fmla="*/ 43 w 43"/>
                  <a:gd name="T15" fmla="*/ 0 h 86"/>
                  <a:gd name="T16" fmla="*/ 0 w 43"/>
                  <a:gd name="T1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86">
                    <a:moveTo>
                      <a:pt x="0" y="0"/>
                    </a:moveTo>
                    <a:lnTo>
                      <a:pt x="0" y="86"/>
                    </a:lnTo>
                    <a:lnTo>
                      <a:pt x="29" y="86"/>
                    </a:lnTo>
                    <a:lnTo>
                      <a:pt x="29" y="36"/>
                    </a:lnTo>
                    <a:lnTo>
                      <a:pt x="29" y="36"/>
                    </a:lnTo>
                    <a:lnTo>
                      <a:pt x="29" y="86"/>
                    </a:lnTo>
                    <a:lnTo>
                      <a:pt x="43" y="86"/>
                    </a:lnTo>
                    <a:lnTo>
                      <a:pt x="4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194"/>
              <p:cNvSpPr/>
              <p:nvPr/>
            </p:nvSpPr>
            <p:spPr bwMode="auto">
              <a:xfrm>
                <a:off x="7143911" y="3634952"/>
                <a:ext cx="112713" cy="134937"/>
              </a:xfrm>
              <a:custGeom>
                <a:avLst/>
                <a:gdLst>
                  <a:gd name="T0" fmla="*/ 9 w 10"/>
                  <a:gd name="T1" fmla="*/ 9 h 12"/>
                  <a:gd name="T2" fmla="*/ 6 w 10"/>
                  <a:gd name="T3" fmla="*/ 9 h 12"/>
                  <a:gd name="T4" fmla="*/ 6 w 10"/>
                  <a:gd name="T5" fmla="*/ 1 h 12"/>
                  <a:gd name="T6" fmla="*/ 5 w 10"/>
                  <a:gd name="T7" fmla="*/ 0 h 12"/>
                  <a:gd name="T8" fmla="*/ 4 w 10"/>
                  <a:gd name="T9" fmla="*/ 0 h 12"/>
                  <a:gd name="T10" fmla="*/ 3 w 10"/>
                  <a:gd name="T11" fmla="*/ 1 h 12"/>
                  <a:gd name="T12" fmla="*/ 3 w 10"/>
                  <a:gd name="T13" fmla="*/ 9 h 12"/>
                  <a:gd name="T14" fmla="*/ 0 w 10"/>
                  <a:gd name="T15" fmla="*/ 9 h 12"/>
                  <a:gd name="T16" fmla="*/ 0 w 10"/>
                  <a:gd name="T17" fmla="*/ 10 h 12"/>
                  <a:gd name="T18" fmla="*/ 0 w 10"/>
                  <a:gd name="T19" fmla="*/ 12 h 12"/>
                  <a:gd name="T20" fmla="*/ 0 w 10"/>
                  <a:gd name="T21" fmla="*/ 12 h 12"/>
                  <a:gd name="T22" fmla="*/ 9 w 10"/>
                  <a:gd name="T23" fmla="*/ 12 h 12"/>
                  <a:gd name="T24" fmla="*/ 10 w 10"/>
                  <a:gd name="T25" fmla="*/ 12 h 12"/>
                  <a:gd name="T26" fmla="*/ 10 w 10"/>
                  <a:gd name="T27" fmla="*/ 10 h 12"/>
                  <a:gd name="T28" fmla="*/ 9 w 10"/>
                  <a:gd name="T2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2">
                    <a:moveTo>
                      <a:pt x="9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10" y="12"/>
                      <a:pt x="10" y="1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9" y="9"/>
                      <a:pt x="9" y="9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195"/>
              <p:cNvSpPr/>
              <p:nvPr/>
            </p:nvSpPr>
            <p:spPr bwMode="auto">
              <a:xfrm>
                <a:off x="7075649" y="3409527"/>
                <a:ext cx="236538" cy="247650"/>
              </a:xfrm>
              <a:custGeom>
                <a:avLst/>
                <a:gdLst>
                  <a:gd name="T0" fmla="*/ 20 w 21"/>
                  <a:gd name="T1" fmla="*/ 3 h 22"/>
                  <a:gd name="T2" fmla="*/ 21 w 21"/>
                  <a:gd name="T3" fmla="*/ 6 h 22"/>
                  <a:gd name="T4" fmla="*/ 21 w 21"/>
                  <a:gd name="T5" fmla="*/ 11 h 22"/>
                  <a:gd name="T6" fmla="*/ 21 w 21"/>
                  <a:gd name="T7" fmla="*/ 13 h 22"/>
                  <a:gd name="T8" fmla="*/ 20 w 21"/>
                  <a:gd name="T9" fmla="*/ 15 h 22"/>
                  <a:gd name="T10" fmla="*/ 19 w 21"/>
                  <a:gd name="T11" fmla="*/ 17 h 22"/>
                  <a:gd name="T12" fmla="*/ 17 w 21"/>
                  <a:gd name="T13" fmla="*/ 20 h 22"/>
                  <a:gd name="T14" fmla="*/ 14 w 21"/>
                  <a:gd name="T15" fmla="*/ 21 h 22"/>
                  <a:gd name="T16" fmla="*/ 11 w 21"/>
                  <a:gd name="T17" fmla="*/ 22 h 22"/>
                  <a:gd name="T18" fmla="*/ 11 w 21"/>
                  <a:gd name="T19" fmla="*/ 22 h 22"/>
                  <a:gd name="T20" fmla="*/ 10 w 21"/>
                  <a:gd name="T21" fmla="*/ 22 h 22"/>
                  <a:gd name="T22" fmla="*/ 10 w 21"/>
                  <a:gd name="T23" fmla="*/ 22 h 22"/>
                  <a:gd name="T24" fmla="*/ 9 w 21"/>
                  <a:gd name="T25" fmla="*/ 22 h 22"/>
                  <a:gd name="T26" fmla="*/ 7 w 21"/>
                  <a:gd name="T27" fmla="*/ 21 h 22"/>
                  <a:gd name="T28" fmla="*/ 5 w 21"/>
                  <a:gd name="T29" fmla="*/ 20 h 22"/>
                  <a:gd name="T30" fmla="*/ 2 w 21"/>
                  <a:gd name="T31" fmla="*/ 18 h 22"/>
                  <a:gd name="T32" fmla="*/ 1 w 21"/>
                  <a:gd name="T33" fmla="*/ 15 h 22"/>
                  <a:gd name="T34" fmla="*/ 0 w 21"/>
                  <a:gd name="T35" fmla="*/ 11 h 22"/>
                  <a:gd name="T36" fmla="*/ 0 w 21"/>
                  <a:gd name="T37" fmla="*/ 6 h 22"/>
                  <a:gd name="T38" fmla="*/ 1 w 21"/>
                  <a:gd name="T39" fmla="*/ 3 h 22"/>
                  <a:gd name="T40" fmla="*/ 2 w 21"/>
                  <a:gd name="T41" fmla="*/ 1 h 22"/>
                  <a:gd name="T42" fmla="*/ 2 w 21"/>
                  <a:gd name="T43" fmla="*/ 1 h 22"/>
                  <a:gd name="T44" fmla="*/ 2 w 21"/>
                  <a:gd name="T45" fmla="*/ 3 h 22"/>
                  <a:gd name="T46" fmla="*/ 2 w 21"/>
                  <a:gd name="T47" fmla="*/ 6 h 22"/>
                  <a:gd name="T48" fmla="*/ 2 w 21"/>
                  <a:gd name="T49" fmla="*/ 11 h 22"/>
                  <a:gd name="T50" fmla="*/ 2 w 21"/>
                  <a:gd name="T51" fmla="*/ 13 h 22"/>
                  <a:gd name="T52" fmla="*/ 3 w 21"/>
                  <a:gd name="T53" fmla="*/ 16 h 22"/>
                  <a:gd name="T54" fmla="*/ 5 w 21"/>
                  <a:gd name="T55" fmla="*/ 18 h 22"/>
                  <a:gd name="T56" fmla="*/ 8 w 21"/>
                  <a:gd name="T57" fmla="*/ 20 h 22"/>
                  <a:gd name="T58" fmla="*/ 10 w 21"/>
                  <a:gd name="T59" fmla="*/ 20 h 22"/>
                  <a:gd name="T60" fmla="*/ 10 w 21"/>
                  <a:gd name="T61" fmla="*/ 20 h 22"/>
                  <a:gd name="T62" fmla="*/ 11 w 21"/>
                  <a:gd name="T63" fmla="*/ 20 h 22"/>
                  <a:gd name="T64" fmla="*/ 11 w 21"/>
                  <a:gd name="T65" fmla="*/ 20 h 22"/>
                  <a:gd name="T66" fmla="*/ 12 w 21"/>
                  <a:gd name="T67" fmla="*/ 20 h 22"/>
                  <a:gd name="T68" fmla="*/ 15 w 21"/>
                  <a:gd name="T69" fmla="*/ 19 h 22"/>
                  <a:gd name="T70" fmla="*/ 17 w 21"/>
                  <a:gd name="T71" fmla="*/ 17 h 22"/>
                  <a:gd name="T72" fmla="*/ 19 w 21"/>
                  <a:gd name="T73" fmla="*/ 14 h 22"/>
                  <a:gd name="T74" fmla="*/ 19 w 21"/>
                  <a:gd name="T75" fmla="*/ 11 h 22"/>
                  <a:gd name="T76" fmla="*/ 19 w 21"/>
                  <a:gd name="T77" fmla="*/ 6 h 22"/>
                  <a:gd name="T78" fmla="*/ 19 w 21"/>
                  <a:gd name="T79" fmla="*/ 3 h 22"/>
                  <a:gd name="T80" fmla="*/ 19 w 21"/>
                  <a:gd name="T81" fmla="*/ 1 h 22"/>
                  <a:gd name="T82" fmla="*/ 19 w 21"/>
                  <a:gd name="T83" fmla="*/ 1 h 22"/>
                  <a:gd name="T84" fmla="*/ 20 w 21"/>
                  <a:gd name="T85" fmla="*/ 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22">
                    <a:moveTo>
                      <a:pt x="20" y="3"/>
                    </a:moveTo>
                    <a:cubicBezTo>
                      <a:pt x="21" y="4"/>
                      <a:pt x="21" y="5"/>
                      <a:pt x="21" y="6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3"/>
                      <a:pt x="21" y="13"/>
                    </a:cubicBezTo>
                    <a:cubicBezTo>
                      <a:pt x="21" y="13"/>
                      <a:pt x="21" y="14"/>
                      <a:pt x="20" y="15"/>
                    </a:cubicBezTo>
                    <a:cubicBezTo>
                      <a:pt x="20" y="15"/>
                      <a:pt x="20" y="16"/>
                      <a:pt x="19" y="17"/>
                    </a:cubicBezTo>
                    <a:cubicBezTo>
                      <a:pt x="19" y="17"/>
                      <a:pt x="17" y="19"/>
                      <a:pt x="17" y="20"/>
                    </a:cubicBezTo>
                    <a:cubicBezTo>
                      <a:pt x="16" y="20"/>
                      <a:pt x="14" y="21"/>
                      <a:pt x="14" y="21"/>
                    </a:cubicBezTo>
                    <a:cubicBezTo>
                      <a:pt x="13" y="21"/>
                      <a:pt x="11" y="22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2"/>
                      <a:pt x="10" y="22"/>
                      <a:pt x="10" y="22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1"/>
                      <a:pt x="7" y="21"/>
                    </a:cubicBezTo>
                    <a:cubicBezTo>
                      <a:pt x="7" y="21"/>
                      <a:pt x="6" y="21"/>
                      <a:pt x="5" y="20"/>
                    </a:cubicBezTo>
                    <a:cubicBezTo>
                      <a:pt x="5" y="20"/>
                      <a:pt x="3" y="18"/>
                      <a:pt x="2" y="18"/>
                    </a:cubicBezTo>
                    <a:cubicBezTo>
                      <a:pt x="2" y="17"/>
                      <a:pt x="1" y="15"/>
                      <a:pt x="1" y="15"/>
                    </a:cubicBezTo>
                    <a:cubicBezTo>
                      <a:pt x="0" y="14"/>
                      <a:pt x="0" y="11"/>
                      <a:pt x="0" y="1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5"/>
                      <a:pt x="2" y="6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2"/>
                      <a:pt x="2" y="13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3" y="16"/>
                      <a:pt x="5" y="18"/>
                      <a:pt x="5" y="18"/>
                    </a:cubicBezTo>
                    <a:cubicBezTo>
                      <a:pt x="6" y="19"/>
                      <a:pt x="7" y="19"/>
                      <a:pt x="8" y="20"/>
                    </a:cubicBezTo>
                    <a:cubicBezTo>
                      <a:pt x="8" y="20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2" y="20"/>
                      <a:pt x="12" y="20"/>
                    </a:cubicBezTo>
                    <a:cubicBezTo>
                      <a:pt x="13" y="20"/>
                      <a:pt x="15" y="19"/>
                      <a:pt x="15" y="19"/>
                    </a:cubicBezTo>
                    <a:cubicBezTo>
                      <a:pt x="16" y="19"/>
                      <a:pt x="17" y="17"/>
                      <a:pt x="17" y="17"/>
                    </a:cubicBezTo>
                    <a:cubicBezTo>
                      <a:pt x="18" y="16"/>
                      <a:pt x="19" y="15"/>
                      <a:pt x="19" y="14"/>
                    </a:cubicBezTo>
                    <a:cubicBezTo>
                      <a:pt x="19" y="14"/>
                      <a:pt x="19" y="11"/>
                      <a:pt x="19" y="11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5"/>
                      <a:pt x="19" y="4"/>
                      <a:pt x="19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19" y="1"/>
                    </a:cubicBezTo>
                    <a:lnTo>
                      <a:pt x="20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196"/>
              <p:cNvSpPr>
                <a:spLocks noEditPoints="1"/>
              </p:cNvSpPr>
              <p:nvPr/>
            </p:nvSpPr>
            <p:spPr bwMode="auto">
              <a:xfrm>
                <a:off x="7108986" y="3241252"/>
                <a:ext cx="169863" cy="371475"/>
              </a:xfrm>
              <a:custGeom>
                <a:avLst/>
                <a:gdLst>
                  <a:gd name="T0" fmla="*/ 0 w 15"/>
                  <a:gd name="T1" fmla="*/ 7 h 33"/>
                  <a:gd name="T2" fmla="*/ 5 w 15"/>
                  <a:gd name="T3" fmla="*/ 7 h 33"/>
                  <a:gd name="T4" fmla="*/ 6 w 15"/>
                  <a:gd name="T5" fmla="*/ 8 h 33"/>
                  <a:gd name="T6" fmla="*/ 5 w 15"/>
                  <a:gd name="T7" fmla="*/ 10 h 33"/>
                  <a:gd name="T8" fmla="*/ 0 w 15"/>
                  <a:gd name="T9" fmla="*/ 10 h 33"/>
                  <a:gd name="T10" fmla="*/ 0 w 15"/>
                  <a:gd name="T11" fmla="*/ 11 h 33"/>
                  <a:gd name="T12" fmla="*/ 5 w 15"/>
                  <a:gd name="T13" fmla="*/ 11 h 33"/>
                  <a:gd name="T14" fmla="*/ 6 w 15"/>
                  <a:gd name="T15" fmla="*/ 12 h 33"/>
                  <a:gd name="T16" fmla="*/ 5 w 15"/>
                  <a:gd name="T17" fmla="*/ 13 h 33"/>
                  <a:gd name="T18" fmla="*/ 0 w 15"/>
                  <a:gd name="T19" fmla="*/ 13 h 33"/>
                  <a:gd name="T20" fmla="*/ 0 w 15"/>
                  <a:gd name="T21" fmla="*/ 15 h 33"/>
                  <a:gd name="T22" fmla="*/ 5 w 15"/>
                  <a:gd name="T23" fmla="*/ 15 h 33"/>
                  <a:gd name="T24" fmla="*/ 6 w 15"/>
                  <a:gd name="T25" fmla="*/ 16 h 33"/>
                  <a:gd name="T26" fmla="*/ 5 w 15"/>
                  <a:gd name="T27" fmla="*/ 17 h 33"/>
                  <a:gd name="T28" fmla="*/ 0 w 15"/>
                  <a:gd name="T29" fmla="*/ 17 h 33"/>
                  <a:gd name="T30" fmla="*/ 0 w 15"/>
                  <a:gd name="T31" fmla="*/ 19 h 33"/>
                  <a:gd name="T32" fmla="*/ 5 w 15"/>
                  <a:gd name="T33" fmla="*/ 19 h 33"/>
                  <a:gd name="T34" fmla="*/ 6 w 15"/>
                  <a:gd name="T35" fmla="*/ 20 h 33"/>
                  <a:gd name="T36" fmla="*/ 5 w 15"/>
                  <a:gd name="T37" fmla="*/ 21 h 33"/>
                  <a:gd name="T38" fmla="*/ 0 w 15"/>
                  <a:gd name="T39" fmla="*/ 21 h 33"/>
                  <a:gd name="T40" fmla="*/ 0 w 15"/>
                  <a:gd name="T41" fmla="*/ 23 h 33"/>
                  <a:gd name="T42" fmla="*/ 5 w 15"/>
                  <a:gd name="T43" fmla="*/ 23 h 33"/>
                  <a:gd name="T44" fmla="*/ 6 w 15"/>
                  <a:gd name="T45" fmla="*/ 24 h 33"/>
                  <a:gd name="T46" fmla="*/ 5 w 15"/>
                  <a:gd name="T47" fmla="*/ 25 h 33"/>
                  <a:gd name="T48" fmla="*/ 0 w 15"/>
                  <a:gd name="T49" fmla="*/ 25 h 33"/>
                  <a:gd name="T50" fmla="*/ 0 w 15"/>
                  <a:gd name="T51" fmla="*/ 26 h 33"/>
                  <a:gd name="T52" fmla="*/ 7 w 15"/>
                  <a:gd name="T53" fmla="*/ 33 h 33"/>
                  <a:gd name="T54" fmla="*/ 7 w 15"/>
                  <a:gd name="T55" fmla="*/ 0 h 33"/>
                  <a:gd name="T56" fmla="*/ 0 w 15"/>
                  <a:gd name="T57" fmla="*/ 7 h 33"/>
                  <a:gd name="T58" fmla="*/ 9 w 15"/>
                  <a:gd name="T59" fmla="*/ 8 h 33"/>
                  <a:gd name="T60" fmla="*/ 10 w 15"/>
                  <a:gd name="T61" fmla="*/ 7 h 33"/>
                  <a:gd name="T62" fmla="*/ 15 w 15"/>
                  <a:gd name="T63" fmla="*/ 7 h 33"/>
                  <a:gd name="T64" fmla="*/ 8 w 15"/>
                  <a:gd name="T65" fmla="*/ 0 h 33"/>
                  <a:gd name="T66" fmla="*/ 8 w 15"/>
                  <a:gd name="T67" fmla="*/ 33 h 33"/>
                  <a:gd name="T68" fmla="*/ 15 w 15"/>
                  <a:gd name="T69" fmla="*/ 26 h 33"/>
                  <a:gd name="T70" fmla="*/ 15 w 15"/>
                  <a:gd name="T71" fmla="*/ 25 h 33"/>
                  <a:gd name="T72" fmla="*/ 10 w 15"/>
                  <a:gd name="T73" fmla="*/ 25 h 33"/>
                  <a:gd name="T74" fmla="*/ 9 w 15"/>
                  <a:gd name="T75" fmla="*/ 24 h 33"/>
                  <a:gd name="T76" fmla="*/ 10 w 15"/>
                  <a:gd name="T77" fmla="*/ 23 h 33"/>
                  <a:gd name="T78" fmla="*/ 15 w 15"/>
                  <a:gd name="T79" fmla="*/ 23 h 33"/>
                  <a:gd name="T80" fmla="*/ 15 w 15"/>
                  <a:gd name="T81" fmla="*/ 21 h 33"/>
                  <a:gd name="T82" fmla="*/ 10 w 15"/>
                  <a:gd name="T83" fmla="*/ 21 h 33"/>
                  <a:gd name="T84" fmla="*/ 9 w 15"/>
                  <a:gd name="T85" fmla="*/ 20 h 33"/>
                  <a:gd name="T86" fmla="*/ 10 w 15"/>
                  <a:gd name="T87" fmla="*/ 19 h 33"/>
                  <a:gd name="T88" fmla="*/ 15 w 15"/>
                  <a:gd name="T89" fmla="*/ 19 h 33"/>
                  <a:gd name="T90" fmla="*/ 15 w 15"/>
                  <a:gd name="T91" fmla="*/ 17 h 33"/>
                  <a:gd name="T92" fmla="*/ 10 w 15"/>
                  <a:gd name="T93" fmla="*/ 17 h 33"/>
                  <a:gd name="T94" fmla="*/ 9 w 15"/>
                  <a:gd name="T95" fmla="*/ 16 h 33"/>
                  <a:gd name="T96" fmla="*/ 10 w 15"/>
                  <a:gd name="T97" fmla="*/ 15 h 33"/>
                  <a:gd name="T98" fmla="*/ 15 w 15"/>
                  <a:gd name="T99" fmla="*/ 15 h 33"/>
                  <a:gd name="T100" fmla="*/ 15 w 15"/>
                  <a:gd name="T101" fmla="*/ 13 h 33"/>
                  <a:gd name="T102" fmla="*/ 10 w 15"/>
                  <a:gd name="T103" fmla="*/ 13 h 33"/>
                  <a:gd name="T104" fmla="*/ 9 w 15"/>
                  <a:gd name="T105" fmla="*/ 12 h 33"/>
                  <a:gd name="T106" fmla="*/ 10 w 15"/>
                  <a:gd name="T107" fmla="*/ 11 h 33"/>
                  <a:gd name="T108" fmla="*/ 15 w 15"/>
                  <a:gd name="T109" fmla="*/ 11 h 33"/>
                  <a:gd name="T110" fmla="*/ 15 w 15"/>
                  <a:gd name="T111" fmla="*/ 10 h 33"/>
                  <a:gd name="T112" fmla="*/ 10 w 15"/>
                  <a:gd name="T113" fmla="*/ 10 h 33"/>
                  <a:gd name="T114" fmla="*/ 9 w 15"/>
                  <a:gd name="T115" fmla="*/ 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" h="33">
                    <a:moveTo>
                      <a:pt x="0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6" y="8"/>
                      <a:pt x="6" y="8"/>
                    </a:cubicBezTo>
                    <a:cubicBezTo>
                      <a:pt x="6" y="9"/>
                      <a:pt x="6" y="10"/>
                      <a:pt x="5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1"/>
                      <a:pt x="6" y="12"/>
                      <a:pt x="6" y="12"/>
                    </a:cubicBezTo>
                    <a:cubicBezTo>
                      <a:pt x="6" y="13"/>
                      <a:pt x="6" y="13"/>
                      <a:pt x="5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5"/>
                      <a:pt x="6" y="16"/>
                      <a:pt x="6" y="16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6" y="19"/>
                      <a:pt x="6" y="20"/>
                      <a:pt x="6" y="20"/>
                    </a:cubicBezTo>
                    <a:cubicBezTo>
                      <a:pt x="6" y="21"/>
                      <a:pt x="6" y="21"/>
                      <a:pt x="5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6" y="23"/>
                      <a:pt x="6" y="23"/>
                      <a:pt x="6" y="24"/>
                    </a:cubicBezTo>
                    <a:cubicBezTo>
                      <a:pt x="6" y="25"/>
                      <a:pt x="6" y="25"/>
                      <a:pt x="5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30"/>
                      <a:pt x="3" y="33"/>
                      <a:pt x="7" y="33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lose/>
                    <a:moveTo>
                      <a:pt x="9" y="8"/>
                    </a:moveTo>
                    <a:cubicBezTo>
                      <a:pt x="9" y="8"/>
                      <a:pt x="9" y="7"/>
                      <a:pt x="10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3"/>
                      <a:pt x="12" y="0"/>
                      <a:pt x="8" y="0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12" y="33"/>
                      <a:pt x="15" y="30"/>
                      <a:pt x="15" y="26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9" y="25"/>
                      <a:pt x="9" y="25"/>
                      <a:pt x="9" y="24"/>
                    </a:cubicBezTo>
                    <a:cubicBezTo>
                      <a:pt x="9" y="23"/>
                      <a:pt x="9" y="23"/>
                      <a:pt x="10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9" y="21"/>
                      <a:pt x="9" y="21"/>
                      <a:pt x="9" y="20"/>
                    </a:cubicBezTo>
                    <a:cubicBezTo>
                      <a:pt x="9" y="20"/>
                      <a:pt x="9" y="19"/>
                      <a:pt x="10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7"/>
                      <a:pt x="9" y="17"/>
                      <a:pt x="9" y="16"/>
                    </a:cubicBezTo>
                    <a:cubicBezTo>
                      <a:pt x="9" y="16"/>
                      <a:pt x="9" y="15"/>
                      <a:pt x="10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9" y="13"/>
                      <a:pt x="9" y="13"/>
                      <a:pt x="9" y="12"/>
                    </a:cubicBezTo>
                    <a:cubicBezTo>
                      <a:pt x="9" y="12"/>
                      <a:pt x="9" y="11"/>
                      <a:pt x="10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197"/>
              <p:cNvSpPr/>
              <p:nvPr/>
            </p:nvSpPr>
            <p:spPr bwMode="auto">
              <a:xfrm>
                <a:off x="7177249" y="2079202"/>
                <a:ext cx="168275" cy="168275"/>
              </a:xfrm>
              <a:custGeom>
                <a:avLst/>
                <a:gdLst>
                  <a:gd name="T0" fmla="*/ 15 w 15"/>
                  <a:gd name="T1" fmla="*/ 8 h 15"/>
                  <a:gd name="T2" fmla="*/ 8 w 15"/>
                  <a:gd name="T3" fmla="*/ 0 h 15"/>
                  <a:gd name="T4" fmla="*/ 0 w 15"/>
                  <a:gd name="T5" fmla="*/ 8 h 15"/>
                  <a:gd name="T6" fmla="*/ 0 w 15"/>
                  <a:gd name="T7" fmla="*/ 9 h 15"/>
                  <a:gd name="T8" fmla="*/ 7 w 15"/>
                  <a:gd name="T9" fmla="*/ 15 h 15"/>
                  <a:gd name="T10" fmla="*/ 8 w 15"/>
                  <a:gd name="T11" fmla="*/ 15 h 15"/>
                  <a:gd name="T12" fmla="*/ 15 w 15"/>
                  <a:gd name="T13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5">
                    <a:moveTo>
                      <a:pt x="15" y="8"/>
                    </a:moveTo>
                    <a:cubicBezTo>
                      <a:pt x="15" y="4"/>
                      <a:pt x="12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12"/>
                      <a:pt x="3" y="14"/>
                      <a:pt x="7" y="15"/>
                    </a:cubicBezTo>
                    <a:cubicBezTo>
                      <a:pt x="7" y="15"/>
                      <a:pt x="7" y="15"/>
                      <a:pt x="8" y="15"/>
                    </a:cubicBezTo>
                    <a:cubicBezTo>
                      <a:pt x="12" y="15"/>
                      <a:pt x="15" y="12"/>
                      <a:pt x="15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198"/>
              <p:cNvSpPr/>
              <p:nvPr/>
            </p:nvSpPr>
            <p:spPr bwMode="auto">
              <a:xfrm>
                <a:off x="7042311" y="2180802"/>
                <a:ext cx="201613" cy="280987"/>
              </a:xfrm>
              <a:custGeom>
                <a:avLst/>
                <a:gdLst>
                  <a:gd name="T0" fmla="*/ 17 w 18"/>
                  <a:gd name="T1" fmla="*/ 22 h 25"/>
                  <a:gd name="T2" fmla="*/ 11 w 18"/>
                  <a:gd name="T3" fmla="*/ 22 h 25"/>
                  <a:gd name="T4" fmla="*/ 11 w 18"/>
                  <a:gd name="T5" fmla="*/ 15 h 25"/>
                  <a:gd name="T6" fmla="*/ 9 w 18"/>
                  <a:gd name="T7" fmla="*/ 15 h 25"/>
                  <a:gd name="T8" fmla="*/ 7 w 18"/>
                  <a:gd name="T9" fmla="*/ 13 h 25"/>
                  <a:gd name="T10" fmla="*/ 9 w 18"/>
                  <a:gd name="T11" fmla="*/ 10 h 25"/>
                  <a:gd name="T12" fmla="*/ 12 w 18"/>
                  <a:gd name="T13" fmla="*/ 12 h 25"/>
                  <a:gd name="T14" fmla="*/ 18 w 18"/>
                  <a:gd name="T15" fmla="*/ 6 h 25"/>
                  <a:gd name="T16" fmla="*/ 12 w 18"/>
                  <a:gd name="T17" fmla="*/ 0 h 25"/>
                  <a:gd name="T18" fmla="*/ 0 w 18"/>
                  <a:gd name="T19" fmla="*/ 13 h 25"/>
                  <a:gd name="T20" fmla="*/ 0 w 18"/>
                  <a:gd name="T21" fmla="*/ 14 h 25"/>
                  <a:gd name="T22" fmla="*/ 4 w 18"/>
                  <a:gd name="T23" fmla="*/ 18 h 25"/>
                  <a:gd name="T24" fmla="*/ 5 w 18"/>
                  <a:gd name="T25" fmla="*/ 18 h 25"/>
                  <a:gd name="T26" fmla="*/ 8 w 18"/>
                  <a:gd name="T27" fmla="*/ 15 h 25"/>
                  <a:gd name="T28" fmla="*/ 8 w 18"/>
                  <a:gd name="T29" fmla="*/ 22 h 25"/>
                  <a:gd name="T30" fmla="*/ 2 w 18"/>
                  <a:gd name="T31" fmla="*/ 22 h 25"/>
                  <a:gd name="T32" fmla="*/ 2 w 18"/>
                  <a:gd name="T33" fmla="*/ 23 h 25"/>
                  <a:gd name="T34" fmla="*/ 2 w 18"/>
                  <a:gd name="T35" fmla="*/ 25 h 25"/>
                  <a:gd name="T36" fmla="*/ 2 w 18"/>
                  <a:gd name="T37" fmla="*/ 25 h 25"/>
                  <a:gd name="T38" fmla="*/ 17 w 18"/>
                  <a:gd name="T39" fmla="*/ 25 h 25"/>
                  <a:gd name="T40" fmla="*/ 17 w 18"/>
                  <a:gd name="T41" fmla="*/ 25 h 25"/>
                  <a:gd name="T42" fmla="*/ 17 w 18"/>
                  <a:gd name="T43" fmla="*/ 23 h 25"/>
                  <a:gd name="T44" fmla="*/ 17 w 18"/>
                  <a:gd name="T45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25">
                    <a:moveTo>
                      <a:pt x="17" y="22"/>
                    </a:move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5"/>
                      <a:pt x="10" y="15"/>
                      <a:pt x="9" y="15"/>
                    </a:cubicBezTo>
                    <a:cubicBezTo>
                      <a:pt x="8" y="15"/>
                      <a:pt x="7" y="14"/>
                      <a:pt x="7" y="13"/>
                    </a:cubicBezTo>
                    <a:cubicBezTo>
                      <a:pt x="7" y="11"/>
                      <a:pt x="8" y="10"/>
                      <a:pt x="9" y="10"/>
                    </a:cubicBezTo>
                    <a:cubicBezTo>
                      <a:pt x="10" y="10"/>
                      <a:pt x="11" y="11"/>
                      <a:pt x="12" y="12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5" y="6"/>
                      <a:pt x="12" y="3"/>
                      <a:pt x="12" y="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4"/>
                      <a:pt x="0" y="14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2"/>
                      <a:pt x="17" y="2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199"/>
              <p:cNvSpPr/>
              <p:nvPr/>
            </p:nvSpPr>
            <p:spPr bwMode="auto">
              <a:xfrm>
                <a:off x="7120099" y="2304627"/>
                <a:ext cx="46038" cy="44450"/>
              </a:xfrm>
              <a:custGeom>
                <a:avLst/>
                <a:gdLst>
                  <a:gd name="T0" fmla="*/ 4 w 4"/>
                  <a:gd name="T1" fmla="*/ 1 h 4"/>
                  <a:gd name="T2" fmla="*/ 2 w 4"/>
                  <a:gd name="T3" fmla="*/ 0 h 4"/>
                  <a:gd name="T4" fmla="*/ 0 w 4"/>
                  <a:gd name="T5" fmla="*/ 2 h 4"/>
                  <a:gd name="T6" fmla="*/ 2 w 4"/>
                  <a:gd name="T7" fmla="*/ 4 h 4"/>
                  <a:gd name="T8" fmla="*/ 4 w 4"/>
                  <a:gd name="T9" fmla="*/ 3 h 4"/>
                  <a:gd name="T10" fmla="*/ 4 w 4"/>
                  <a:gd name="T11" fmla="*/ 2 h 4"/>
                  <a:gd name="T12" fmla="*/ 4 w 4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4" y="0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3" y="4"/>
                      <a:pt x="3" y="4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201"/>
              <p:cNvSpPr>
                <a:spLocks noEditPoints="1"/>
              </p:cNvSpPr>
              <p:nvPr/>
            </p:nvSpPr>
            <p:spPr bwMode="auto">
              <a:xfrm>
                <a:off x="7031199" y="3961977"/>
                <a:ext cx="100013" cy="315912"/>
              </a:xfrm>
              <a:custGeom>
                <a:avLst/>
                <a:gdLst>
                  <a:gd name="T0" fmla="*/ 8 w 9"/>
                  <a:gd name="T1" fmla="*/ 0 h 28"/>
                  <a:gd name="T2" fmla="*/ 2 w 9"/>
                  <a:gd name="T3" fmla="*/ 0 h 28"/>
                  <a:gd name="T4" fmla="*/ 0 w 9"/>
                  <a:gd name="T5" fmla="*/ 0 h 28"/>
                  <a:gd name="T6" fmla="*/ 0 w 9"/>
                  <a:gd name="T7" fmla="*/ 28 h 28"/>
                  <a:gd name="T8" fmla="*/ 2 w 9"/>
                  <a:gd name="T9" fmla="*/ 28 h 28"/>
                  <a:gd name="T10" fmla="*/ 8 w 9"/>
                  <a:gd name="T11" fmla="*/ 28 h 28"/>
                  <a:gd name="T12" fmla="*/ 9 w 9"/>
                  <a:gd name="T13" fmla="*/ 28 h 28"/>
                  <a:gd name="T14" fmla="*/ 9 w 9"/>
                  <a:gd name="T15" fmla="*/ 0 h 28"/>
                  <a:gd name="T16" fmla="*/ 8 w 9"/>
                  <a:gd name="T17" fmla="*/ 0 h 28"/>
                  <a:gd name="T18" fmla="*/ 9 w 9"/>
                  <a:gd name="T19" fmla="*/ 25 h 28"/>
                  <a:gd name="T20" fmla="*/ 9 w 9"/>
                  <a:gd name="T21" fmla="*/ 25 h 28"/>
                  <a:gd name="T22" fmla="*/ 2 w 9"/>
                  <a:gd name="T23" fmla="*/ 25 h 28"/>
                  <a:gd name="T24" fmla="*/ 2 w 9"/>
                  <a:gd name="T25" fmla="*/ 25 h 28"/>
                  <a:gd name="T26" fmla="*/ 2 w 9"/>
                  <a:gd name="T27" fmla="*/ 24 h 28"/>
                  <a:gd name="T28" fmla="*/ 2 w 9"/>
                  <a:gd name="T29" fmla="*/ 24 h 28"/>
                  <a:gd name="T30" fmla="*/ 9 w 9"/>
                  <a:gd name="T31" fmla="*/ 24 h 28"/>
                  <a:gd name="T32" fmla="*/ 9 w 9"/>
                  <a:gd name="T33" fmla="*/ 24 h 28"/>
                  <a:gd name="T34" fmla="*/ 9 w 9"/>
                  <a:gd name="T35" fmla="*/ 25 h 28"/>
                  <a:gd name="T36" fmla="*/ 9 w 9"/>
                  <a:gd name="T37" fmla="*/ 8 h 28"/>
                  <a:gd name="T38" fmla="*/ 9 w 9"/>
                  <a:gd name="T39" fmla="*/ 8 h 28"/>
                  <a:gd name="T40" fmla="*/ 2 w 9"/>
                  <a:gd name="T41" fmla="*/ 8 h 28"/>
                  <a:gd name="T42" fmla="*/ 2 w 9"/>
                  <a:gd name="T43" fmla="*/ 8 h 28"/>
                  <a:gd name="T44" fmla="*/ 2 w 9"/>
                  <a:gd name="T45" fmla="*/ 7 h 28"/>
                  <a:gd name="T46" fmla="*/ 2 w 9"/>
                  <a:gd name="T47" fmla="*/ 7 h 28"/>
                  <a:gd name="T48" fmla="*/ 9 w 9"/>
                  <a:gd name="T49" fmla="*/ 7 h 28"/>
                  <a:gd name="T50" fmla="*/ 9 w 9"/>
                  <a:gd name="T51" fmla="*/ 7 h 28"/>
                  <a:gd name="T52" fmla="*/ 9 w 9"/>
                  <a:gd name="T53" fmla="*/ 8 h 28"/>
                  <a:gd name="T54" fmla="*/ 9 w 9"/>
                  <a:gd name="T55" fmla="*/ 5 h 28"/>
                  <a:gd name="T56" fmla="*/ 9 w 9"/>
                  <a:gd name="T57" fmla="*/ 5 h 28"/>
                  <a:gd name="T58" fmla="*/ 2 w 9"/>
                  <a:gd name="T59" fmla="*/ 5 h 28"/>
                  <a:gd name="T60" fmla="*/ 2 w 9"/>
                  <a:gd name="T61" fmla="*/ 5 h 28"/>
                  <a:gd name="T62" fmla="*/ 2 w 9"/>
                  <a:gd name="T63" fmla="*/ 4 h 28"/>
                  <a:gd name="T64" fmla="*/ 2 w 9"/>
                  <a:gd name="T65" fmla="*/ 4 h 28"/>
                  <a:gd name="T66" fmla="*/ 9 w 9"/>
                  <a:gd name="T67" fmla="*/ 4 h 28"/>
                  <a:gd name="T68" fmla="*/ 9 w 9"/>
                  <a:gd name="T69" fmla="*/ 4 h 28"/>
                  <a:gd name="T70" fmla="*/ 9 w 9"/>
                  <a:gd name="T71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" h="28">
                    <a:moveTo>
                      <a:pt x="8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1" y="28"/>
                      <a:pt x="2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9" y="0"/>
                      <a:pt x="8" y="0"/>
                    </a:cubicBezTo>
                    <a:close/>
                    <a:moveTo>
                      <a:pt x="9" y="25"/>
                    </a:moveTo>
                    <a:cubicBezTo>
                      <a:pt x="9" y="25"/>
                      <a:pt x="9" y="25"/>
                      <a:pt x="9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9" y="24"/>
                      <a:pt x="9" y="24"/>
                    </a:cubicBezTo>
                    <a:lnTo>
                      <a:pt x="9" y="25"/>
                    </a:lnTo>
                    <a:close/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lnTo>
                      <a:pt x="9" y="8"/>
                    </a:lnTo>
                    <a:close/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202"/>
              <p:cNvSpPr>
                <a:spLocks noEditPoints="1"/>
              </p:cNvSpPr>
              <p:nvPr/>
            </p:nvSpPr>
            <p:spPr bwMode="auto">
              <a:xfrm>
                <a:off x="7143911" y="3950864"/>
                <a:ext cx="212725" cy="327025"/>
              </a:xfrm>
              <a:custGeom>
                <a:avLst/>
                <a:gdLst>
                  <a:gd name="T0" fmla="*/ 19 w 19"/>
                  <a:gd name="T1" fmla="*/ 25 h 29"/>
                  <a:gd name="T2" fmla="*/ 8 w 19"/>
                  <a:gd name="T3" fmla="*/ 0 h 29"/>
                  <a:gd name="T4" fmla="*/ 7 w 19"/>
                  <a:gd name="T5" fmla="*/ 0 h 29"/>
                  <a:gd name="T6" fmla="*/ 1 w 19"/>
                  <a:gd name="T7" fmla="*/ 3 h 29"/>
                  <a:gd name="T8" fmla="*/ 0 w 19"/>
                  <a:gd name="T9" fmla="*/ 4 h 29"/>
                  <a:gd name="T10" fmla="*/ 10 w 19"/>
                  <a:gd name="T11" fmla="*/ 29 h 29"/>
                  <a:gd name="T12" fmla="*/ 12 w 19"/>
                  <a:gd name="T13" fmla="*/ 28 h 29"/>
                  <a:gd name="T14" fmla="*/ 18 w 19"/>
                  <a:gd name="T15" fmla="*/ 26 h 29"/>
                  <a:gd name="T16" fmla="*/ 19 w 19"/>
                  <a:gd name="T17" fmla="*/ 25 h 29"/>
                  <a:gd name="T18" fmla="*/ 3 w 19"/>
                  <a:gd name="T19" fmla="*/ 7 h 29"/>
                  <a:gd name="T20" fmla="*/ 2 w 19"/>
                  <a:gd name="T21" fmla="*/ 6 h 29"/>
                  <a:gd name="T22" fmla="*/ 2 w 19"/>
                  <a:gd name="T23" fmla="*/ 6 h 29"/>
                  <a:gd name="T24" fmla="*/ 9 w 19"/>
                  <a:gd name="T25" fmla="*/ 4 h 29"/>
                  <a:gd name="T26" fmla="*/ 9 w 19"/>
                  <a:gd name="T27" fmla="*/ 4 h 29"/>
                  <a:gd name="T28" fmla="*/ 9 w 19"/>
                  <a:gd name="T29" fmla="*/ 4 h 29"/>
                  <a:gd name="T30" fmla="*/ 9 w 19"/>
                  <a:gd name="T31" fmla="*/ 5 h 29"/>
                  <a:gd name="T32" fmla="*/ 3 w 19"/>
                  <a:gd name="T33" fmla="*/ 7 h 29"/>
                  <a:gd name="T34" fmla="*/ 3 w 19"/>
                  <a:gd name="T35" fmla="*/ 7 h 29"/>
                  <a:gd name="T36" fmla="*/ 4 w 19"/>
                  <a:gd name="T37" fmla="*/ 10 h 29"/>
                  <a:gd name="T38" fmla="*/ 4 w 19"/>
                  <a:gd name="T39" fmla="*/ 9 h 29"/>
                  <a:gd name="T40" fmla="*/ 4 w 19"/>
                  <a:gd name="T41" fmla="*/ 9 h 29"/>
                  <a:gd name="T42" fmla="*/ 10 w 19"/>
                  <a:gd name="T43" fmla="*/ 7 h 29"/>
                  <a:gd name="T44" fmla="*/ 10 w 19"/>
                  <a:gd name="T45" fmla="*/ 7 h 29"/>
                  <a:gd name="T46" fmla="*/ 10 w 19"/>
                  <a:gd name="T47" fmla="*/ 7 h 29"/>
                  <a:gd name="T48" fmla="*/ 10 w 19"/>
                  <a:gd name="T49" fmla="*/ 8 h 29"/>
                  <a:gd name="T50" fmla="*/ 4 w 19"/>
                  <a:gd name="T51" fmla="*/ 10 h 29"/>
                  <a:gd name="T52" fmla="*/ 4 w 19"/>
                  <a:gd name="T53" fmla="*/ 10 h 29"/>
                  <a:gd name="T54" fmla="*/ 17 w 19"/>
                  <a:gd name="T55" fmla="*/ 23 h 29"/>
                  <a:gd name="T56" fmla="*/ 10 w 19"/>
                  <a:gd name="T57" fmla="*/ 25 h 29"/>
                  <a:gd name="T58" fmla="*/ 10 w 19"/>
                  <a:gd name="T59" fmla="*/ 25 h 29"/>
                  <a:gd name="T60" fmla="*/ 10 w 19"/>
                  <a:gd name="T61" fmla="*/ 25 h 29"/>
                  <a:gd name="T62" fmla="*/ 10 w 19"/>
                  <a:gd name="T63" fmla="*/ 24 h 29"/>
                  <a:gd name="T64" fmla="*/ 16 w 19"/>
                  <a:gd name="T65" fmla="*/ 22 h 29"/>
                  <a:gd name="T66" fmla="*/ 16 w 19"/>
                  <a:gd name="T67" fmla="*/ 22 h 29"/>
                  <a:gd name="T68" fmla="*/ 17 w 19"/>
                  <a:gd name="T69" fmla="*/ 23 h 29"/>
                  <a:gd name="T70" fmla="*/ 17 w 19"/>
                  <a:gd name="T71" fmla="*/ 2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" h="29">
                    <a:moveTo>
                      <a:pt x="19" y="25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10" y="29"/>
                      <a:pt x="11" y="29"/>
                      <a:pt x="12" y="28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6"/>
                      <a:pt x="19" y="25"/>
                      <a:pt x="19" y="25"/>
                    </a:cubicBezTo>
                    <a:close/>
                    <a:moveTo>
                      <a:pt x="3" y="7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5"/>
                      <a:pt x="9" y="5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lose/>
                    <a:moveTo>
                      <a:pt x="4" y="10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8"/>
                      <a:pt x="10" y="8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lose/>
                    <a:moveTo>
                      <a:pt x="17" y="23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0" y="25"/>
                      <a:pt x="10" y="25"/>
                      <a:pt x="10" y="24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203"/>
              <p:cNvSpPr>
                <a:spLocks noEditPoints="1"/>
              </p:cNvSpPr>
              <p:nvPr/>
            </p:nvSpPr>
            <p:spPr bwMode="auto">
              <a:xfrm>
                <a:off x="11423811" y="939377"/>
                <a:ext cx="417513" cy="339725"/>
              </a:xfrm>
              <a:custGeom>
                <a:avLst/>
                <a:gdLst>
                  <a:gd name="T0" fmla="*/ 29 w 37"/>
                  <a:gd name="T1" fmla="*/ 0 h 30"/>
                  <a:gd name="T2" fmla="*/ 26 w 37"/>
                  <a:gd name="T3" fmla="*/ 0 h 30"/>
                  <a:gd name="T4" fmla="*/ 16 w 37"/>
                  <a:gd name="T5" fmla="*/ 8 h 30"/>
                  <a:gd name="T6" fmla="*/ 15 w 37"/>
                  <a:gd name="T7" fmla="*/ 10 h 30"/>
                  <a:gd name="T8" fmla="*/ 16 w 37"/>
                  <a:gd name="T9" fmla="*/ 13 h 30"/>
                  <a:gd name="T10" fmla="*/ 1 w 37"/>
                  <a:gd name="T11" fmla="*/ 23 h 30"/>
                  <a:gd name="T12" fmla="*/ 0 w 37"/>
                  <a:gd name="T13" fmla="*/ 26 h 30"/>
                  <a:gd name="T14" fmla="*/ 0 w 37"/>
                  <a:gd name="T15" fmla="*/ 28 h 30"/>
                  <a:gd name="T16" fmla="*/ 1 w 37"/>
                  <a:gd name="T17" fmla="*/ 29 h 30"/>
                  <a:gd name="T18" fmla="*/ 4 w 37"/>
                  <a:gd name="T19" fmla="*/ 30 h 30"/>
                  <a:gd name="T20" fmla="*/ 4 w 37"/>
                  <a:gd name="T21" fmla="*/ 30 h 30"/>
                  <a:gd name="T22" fmla="*/ 6 w 37"/>
                  <a:gd name="T23" fmla="*/ 30 h 30"/>
                  <a:gd name="T24" fmla="*/ 6 w 37"/>
                  <a:gd name="T25" fmla="*/ 30 h 30"/>
                  <a:gd name="T26" fmla="*/ 20 w 37"/>
                  <a:gd name="T27" fmla="*/ 20 h 30"/>
                  <a:gd name="T28" fmla="*/ 24 w 37"/>
                  <a:gd name="T29" fmla="*/ 21 h 30"/>
                  <a:gd name="T30" fmla="*/ 26 w 37"/>
                  <a:gd name="T31" fmla="*/ 22 h 30"/>
                  <a:gd name="T32" fmla="*/ 26 w 37"/>
                  <a:gd name="T33" fmla="*/ 22 h 30"/>
                  <a:gd name="T34" fmla="*/ 37 w 37"/>
                  <a:gd name="T35" fmla="*/ 13 h 30"/>
                  <a:gd name="T36" fmla="*/ 37 w 37"/>
                  <a:gd name="T37" fmla="*/ 13 h 30"/>
                  <a:gd name="T38" fmla="*/ 37 w 37"/>
                  <a:gd name="T39" fmla="*/ 11 h 30"/>
                  <a:gd name="T40" fmla="*/ 29 w 37"/>
                  <a:gd name="T41" fmla="*/ 0 h 30"/>
                  <a:gd name="T42" fmla="*/ 11 w 37"/>
                  <a:gd name="T43" fmla="*/ 24 h 30"/>
                  <a:gd name="T44" fmla="*/ 5 w 37"/>
                  <a:gd name="T45" fmla="*/ 28 h 30"/>
                  <a:gd name="T46" fmla="*/ 3 w 37"/>
                  <a:gd name="T47" fmla="*/ 27 h 30"/>
                  <a:gd name="T48" fmla="*/ 3 w 37"/>
                  <a:gd name="T49" fmla="*/ 25 h 30"/>
                  <a:gd name="T50" fmla="*/ 9 w 37"/>
                  <a:gd name="T51" fmla="*/ 21 h 30"/>
                  <a:gd name="T52" fmla="*/ 12 w 37"/>
                  <a:gd name="T53" fmla="*/ 21 h 30"/>
                  <a:gd name="T54" fmla="*/ 11 w 37"/>
                  <a:gd name="T55" fmla="*/ 24 h 30"/>
                  <a:gd name="T56" fmla="*/ 26 w 37"/>
                  <a:gd name="T57" fmla="*/ 17 h 30"/>
                  <a:gd name="T58" fmla="*/ 20 w 37"/>
                  <a:gd name="T59" fmla="*/ 10 h 30"/>
                  <a:gd name="T60" fmla="*/ 27 w 37"/>
                  <a:gd name="T61" fmla="*/ 4 h 30"/>
                  <a:gd name="T62" fmla="*/ 33 w 37"/>
                  <a:gd name="T63" fmla="*/ 10 h 30"/>
                  <a:gd name="T64" fmla="*/ 26 w 37"/>
                  <a:gd name="T65" fmla="*/ 1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30">
                    <a:moveTo>
                      <a:pt x="29" y="0"/>
                    </a:moveTo>
                    <a:cubicBezTo>
                      <a:pt x="28" y="0"/>
                      <a:pt x="27" y="0"/>
                      <a:pt x="26" y="0"/>
                    </a:cubicBezTo>
                    <a:cubicBezTo>
                      <a:pt x="21" y="0"/>
                      <a:pt x="17" y="3"/>
                      <a:pt x="16" y="8"/>
                    </a:cubicBezTo>
                    <a:cubicBezTo>
                      <a:pt x="15" y="9"/>
                      <a:pt x="15" y="10"/>
                      <a:pt x="15" y="10"/>
                    </a:cubicBezTo>
                    <a:cubicBezTo>
                      <a:pt x="15" y="11"/>
                      <a:pt x="15" y="12"/>
                      <a:pt x="16" y="1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4"/>
                      <a:pt x="0" y="25"/>
                      <a:pt x="0" y="26"/>
                    </a:cubicBezTo>
                    <a:cubicBezTo>
                      <a:pt x="0" y="27"/>
                      <a:pt x="0" y="28"/>
                      <a:pt x="0" y="28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1" y="30"/>
                      <a:pt x="2" y="30"/>
                      <a:pt x="4" y="30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4" y="30"/>
                      <a:pt x="5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1" y="20"/>
                      <a:pt x="22" y="21"/>
                      <a:pt x="24" y="21"/>
                    </a:cubicBezTo>
                    <a:cubicBezTo>
                      <a:pt x="25" y="21"/>
                      <a:pt x="25" y="22"/>
                      <a:pt x="26" y="22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31" y="22"/>
                      <a:pt x="36" y="18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2"/>
                      <a:pt x="37" y="12"/>
                      <a:pt x="37" y="11"/>
                    </a:cubicBezTo>
                    <a:cubicBezTo>
                      <a:pt x="37" y="6"/>
                      <a:pt x="34" y="1"/>
                      <a:pt x="29" y="0"/>
                    </a:cubicBezTo>
                    <a:close/>
                    <a:moveTo>
                      <a:pt x="11" y="24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4" y="28"/>
                      <a:pt x="3" y="28"/>
                      <a:pt x="3" y="27"/>
                    </a:cubicBezTo>
                    <a:cubicBezTo>
                      <a:pt x="2" y="26"/>
                      <a:pt x="2" y="25"/>
                      <a:pt x="3" y="25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20"/>
                      <a:pt x="11" y="20"/>
                      <a:pt x="12" y="21"/>
                    </a:cubicBezTo>
                    <a:cubicBezTo>
                      <a:pt x="12" y="22"/>
                      <a:pt x="12" y="23"/>
                      <a:pt x="11" y="24"/>
                    </a:cubicBezTo>
                    <a:close/>
                    <a:moveTo>
                      <a:pt x="26" y="17"/>
                    </a:moveTo>
                    <a:cubicBezTo>
                      <a:pt x="23" y="17"/>
                      <a:pt x="20" y="14"/>
                      <a:pt x="20" y="10"/>
                    </a:cubicBezTo>
                    <a:cubicBezTo>
                      <a:pt x="20" y="7"/>
                      <a:pt x="23" y="4"/>
                      <a:pt x="27" y="4"/>
                    </a:cubicBezTo>
                    <a:cubicBezTo>
                      <a:pt x="30" y="4"/>
                      <a:pt x="33" y="7"/>
                      <a:pt x="33" y="10"/>
                    </a:cubicBezTo>
                    <a:cubicBezTo>
                      <a:pt x="33" y="14"/>
                      <a:pt x="30" y="17"/>
                      <a:pt x="26" y="17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204"/>
              <p:cNvSpPr/>
              <p:nvPr/>
            </p:nvSpPr>
            <p:spPr bwMode="auto">
              <a:xfrm>
                <a:off x="11693686" y="1075902"/>
                <a:ext cx="79375" cy="33337"/>
              </a:xfrm>
              <a:custGeom>
                <a:avLst/>
                <a:gdLst>
                  <a:gd name="T0" fmla="*/ 3 w 7"/>
                  <a:gd name="T1" fmla="*/ 3 h 3"/>
                  <a:gd name="T2" fmla="*/ 0 w 7"/>
                  <a:gd name="T3" fmla="*/ 3 h 3"/>
                  <a:gd name="T4" fmla="*/ 0 w 7"/>
                  <a:gd name="T5" fmla="*/ 3 h 3"/>
                  <a:gd name="T6" fmla="*/ 0 w 7"/>
                  <a:gd name="T7" fmla="*/ 2 h 3"/>
                  <a:gd name="T8" fmla="*/ 1 w 7"/>
                  <a:gd name="T9" fmla="*/ 2 h 3"/>
                  <a:gd name="T10" fmla="*/ 3 w 7"/>
                  <a:gd name="T11" fmla="*/ 2 h 3"/>
                  <a:gd name="T12" fmla="*/ 6 w 7"/>
                  <a:gd name="T13" fmla="*/ 0 h 3"/>
                  <a:gd name="T14" fmla="*/ 7 w 7"/>
                  <a:gd name="T15" fmla="*/ 0 h 3"/>
                  <a:gd name="T16" fmla="*/ 7 w 7"/>
                  <a:gd name="T17" fmla="*/ 1 h 3"/>
                  <a:gd name="T18" fmla="*/ 3 w 7"/>
                  <a:gd name="T1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3">
                    <a:moveTo>
                      <a:pt x="3" y="3"/>
                    </a:moveTo>
                    <a:cubicBezTo>
                      <a:pt x="2" y="3"/>
                      <a:pt x="1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4" y="2"/>
                      <a:pt x="5" y="1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1"/>
                    </a:cubicBezTo>
                    <a:cubicBezTo>
                      <a:pt x="7" y="2"/>
                      <a:pt x="5" y="3"/>
                      <a:pt x="3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206"/>
              <p:cNvSpPr/>
              <p:nvPr/>
            </p:nvSpPr>
            <p:spPr bwMode="auto">
              <a:xfrm>
                <a:off x="11457149" y="1458489"/>
                <a:ext cx="260350" cy="338137"/>
              </a:xfrm>
              <a:custGeom>
                <a:avLst/>
                <a:gdLst>
                  <a:gd name="T0" fmla="*/ 23 w 23"/>
                  <a:gd name="T1" fmla="*/ 28 h 30"/>
                  <a:gd name="T2" fmla="*/ 23 w 23"/>
                  <a:gd name="T3" fmla="*/ 28 h 30"/>
                  <a:gd name="T4" fmla="*/ 14 w 23"/>
                  <a:gd name="T5" fmla="*/ 26 h 30"/>
                  <a:gd name="T6" fmla="*/ 2 w 23"/>
                  <a:gd name="T7" fmla="*/ 9 h 30"/>
                  <a:gd name="T8" fmla="*/ 3 w 23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0">
                    <a:moveTo>
                      <a:pt x="23" y="28"/>
                    </a:moveTo>
                    <a:cubicBezTo>
                      <a:pt x="23" y="28"/>
                      <a:pt x="23" y="28"/>
                      <a:pt x="23" y="28"/>
                    </a:cubicBezTo>
                    <a:cubicBezTo>
                      <a:pt x="20" y="30"/>
                      <a:pt x="16" y="29"/>
                      <a:pt x="14" y="26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0" y="7"/>
                      <a:pt x="0" y="3"/>
                      <a:pt x="3" y="0"/>
                    </a:cubicBezTo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207"/>
              <p:cNvSpPr/>
              <p:nvPr/>
            </p:nvSpPr>
            <p:spPr bwMode="auto">
              <a:xfrm>
                <a:off x="11503186" y="1425152"/>
                <a:ext cx="112713" cy="123825"/>
              </a:xfrm>
              <a:custGeom>
                <a:avLst/>
                <a:gdLst>
                  <a:gd name="T0" fmla="*/ 9 w 10"/>
                  <a:gd name="T1" fmla="*/ 6 h 11"/>
                  <a:gd name="T2" fmla="*/ 8 w 10"/>
                  <a:gd name="T3" fmla="*/ 9 h 11"/>
                  <a:gd name="T4" fmla="*/ 7 w 10"/>
                  <a:gd name="T5" fmla="*/ 10 h 11"/>
                  <a:gd name="T6" fmla="*/ 5 w 10"/>
                  <a:gd name="T7" fmla="*/ 9 h 11"/>
                  <a:gd name="T8" fmla="*/ 1 w 10"/>
                  <a:gd name="T9" fmla="*/ 4 h 11"/>
                  <a:gd name="T10" fmla="*/ 1 w 10"/>
                  <a:gd name="T11" fmla="*/ 2 h 11"/>
                  <a:gd name="T12" fmla="*/ 3 w 10"/>
                  <a:gd name="T13" fmla="*/ 1 h 11"/>
                  <a:gd name="T14" fmla="*/ 5 w 10"/>
                  <a:gd name="T15" fmla="*/ 1 h 11"/>
                  <a:gd name="T16" fmla="*/ 9 w 10"/>
                  <a:gd name="T1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1">
                    <a:moveTo>
                      <a:pt x="9" y="6"/>
                    </a:moveTo>
                    <a:cubicBezTo>
                      <a:pt x="10" y="7"/>
                      <a:pt x="9" y="9"/>
                      <a:pt x="8" y="9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5" y="10"/>
                      <a:pt x="5" y="9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1" y="2"/>
                      <a:pt x="1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5" y="1"/>
                      <a:pt x="5" y="1"/>
                    </a:cubicBezTo>
                    <a:lnTo>
                      <a:pt x="9" y="6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208"/>
              <p:cNvSpPr/>
              <p:nvPr/>
            </p:nvSpPr>
            <p:spPr bwMode="auto">
              <a:xfrm>
                <a:off x="11660349" y="1639464"/>
                <a:ext cx="101600" cy="123825"/>
              </a:xfrm>
              <a:custGeom>
                <a:avLst/>
                <a:gdLst>
                  <a:gd name="T0" fmla="*/ 9 w 9"/>
                  <a:gd name="T1" fmla="*/ 7 h 11"/>
                  <a:gd name="T2" fmla="*/ 8 w 9"/>
                  <a:gd name="T3" fmla="*/ 9 h 11"/>
                  <a:gd name="T4" fmla="*/ 7 w 9"/>
                  <a:gd name="T5" fmla="*/ 10 h 11"/>
                  <a:gd name="T6" fmla="*/ 4 w 9"/>
                  <a:gd name="T7" fmla="*/ 10 h 11"/>
                  <a:gd name="T8" fmla="*/ 1 w 9"/>
                  <a:gd name="T9" fmla="*/ 5 h 11"/>
                  <a:gd name="T10" fmla="*/ 1 w 9"/>
                  <a:gd name="T11" fmla="*/ 2 h 11"/>
                  <a:gd name="T12" fmla="*/ 2 w 9"/>
                  <a:gd name="T13" fmla="*/ 1 h 11"/>
                  <a:gd name="T14" fmla="*/ 5 w 9"/>
                  <a:gd name="T15" fmla="*/ 2 h 11"/>
                  <a:gd name="T16" fmla="*/ 9 w 9"/>
                  <a:gd name="T1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1">
                    <a:moveTo>
                      <a:pt x="9" y="7"/>
                    </a:moveTo>
                    <a:cubicBezTo>
                      <a:pt x="9" y="7"/>
                      <a:pt x="9" y="9"/>
                      <a:pt x="8" y="9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5" y="11"/>
                      <a:pt x="4" y="1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4" y="1"/>
                      <a:pt x="5" y="2"/>
                    </a:cubicBezTo>
                    <a:lnTo>
                      <a:pt x="9" y="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209"/>
              <p:cNvSpPr/>
              <p:nvPr/>
            </p:nvSpPr>
            <p:spPr bwMode="auto">
              <a:xfrm>
                <a:off x="11457149" y="1785514"/>
                <a:ext cx="338138" cy="134937"/>
              </a:xfrm>
              <a:custGeom>
                <a:avLst/>
                <a:gdLst>
                  <a:gd name="T0" fmla="*/ 23 w 30"/>
                  <a:gd name="T1" fmla="*/ 12 h 12"/>
                  <a:gd name="T2" fmla="*/ 17 w 30"/>
                  <a:gd name="T3" fmla="*/ 10 h 12"/>
                  <a:gd name="T4" fmla="*/ 15 w 30"/>
                  <a:gd name="T5" fmla="*/ 6 h 12"/>
                  <a:gd name="T6" fmla="*/ 15 w 30"/>
                  <a:gd name="T7" fmla="*/ 6 h 12"/>
                  <a:gd name="T8" fmla="*/ 13 w 30"/>
                  <a:gd name="T9" fmla="*/ 3 h 12"/>
                  <a:gd name="T10" fmla="*/ 8 w 30"/>
                  <a:gd name="T11" fmla="*/ 2 h 12"/>
                  <a:gd name="T12" fmla="*/ 8 w 30"/>
                  <a:gd name="T13" fmla="*/ 2 h 12"/>
                  <a:gd name="T14" fmla="*/ 4 w 30"/>
                  <a:gd name="T15" fmla="*/ 3 h 12"/>
                  <a:gd name="T16" fmla="*/ 2 w 30"/>
                  <a:gd name="T17" fmla="*/ 6 h 12"/>
                  <a:gd name="T18" fmla="*/ 2 w 30"/>
                  <a:gd name="T19" fmla="*/ 6 h 12"/>
                  <a:gd name="T20" fmla="*/ 1 w 30"/>
                  <a:gd name="T21" fmla="*/ 7 h 12"/>
                  <a:gd name="T22" fmla="*/ 0 w 30"/>
                  <a:gd name="T23" fmla="*/ 6 h 12"/>
                  <a:gd name="T24" fmla="*/ 0 w 30"/>
                  <a:gd name="T25" fmla="*/ 6 h 12"/>
                  <a:gd name="T26" fmla="*/ 3 w 30"/>
                  <a:gd name="T27" fmla="*/ 2 h 12"/>
                  <a:gd name="T28" fmla="*/ 8 w 30"/>
                  <a:gd name="T29" fmla="*/ 0 h 12"/>
                  <a:gd name="T30" fmla="*/ 8 w 30"/>
                  <a:gd name="T31" fmla="*/ 0 h 12"/>
                  <a:gd name="T32" fmla="*/ 14 w 30"/>
                  <a:gd name="T33" fmla="*/ 2 h 12"/>
                  <a:gd name="T34" fmla="*/ 16 w 30"/>
                  <a:gd name="T35" fmla="*/ 6 h 12"/>
                  <a:gd name="T36" fmla="*/ 16 w 30"/>
                  <a:gd name="T37" fmla="*/ 6 h 12"/>
                  <a:gd name="T38" fmla="*/ 18 w 30"/>
                  <a:gd name="T39" fmla="*/ 9 h 12"/>
                  <a:gd name="T40" fmla="*/ 23 w 30"/>
                  <a:gd name="T41" fmla="*/ 10 h 12"/>
                  <a:gd name="T42" fmla="*/ 23 w 30"/>
                  <a:gd name="T43" fmla="*/ 10 h 12"/>
                  <a:gd name="T44" fmla="*/ 23 w 30"/>
                  <a:gd name="T45" fmla="*/ 10 h 12"/>
                  <a:gd name="T46" fmla="*/ 27 w 30"/>
                  <a:gd name="T47" fmla="*/ 9 h 12"/>
                  <a:gd name="T48" fmla="*/ 27 w 30"/>
                  <a:gd name="T49" fmla="*/ 9 h 12"/>
                  <a:gd name="T50" fmla="*/ 29 w 30"/>
                  <a:gd name="T51" fmla="*/ 6 h 12"/>
                  <a:gd name="T52" fmla="*/ 29 w 30"/>
                  <a:gd name="T53" fmla="*/ 6 h 12"/>
                  <a:gd name="T54" fmla="*/ 29 w 30"/>
                  <a:gd name="T55" fmla="*/ 6 h 12"/>
                  <a:gd name="T56" fmla="*/ 27 w 30"/>
                  <a:gd name="T57" fmla="*/ 3 h 12"/>
                  <a:gd name="T58" fmla="*/ 22 w 30"/>
                  <a:gd name="T59" fmla="*/ 1 h 12"/>
                  <a:gd name="T60" fmla="*/ 22 w 30"/>
                  <a:gd name="T61" fmla="*/ 1 h 12"/>
                  <a:gd name="T62" fmla="*/ 22 w 30"/>
                  <a:gd name="T63" fmla="*/ 0 h 12"/>
                  <a:gd name="T64" fmla="*/ 28 w 30"/>
                  <a:gd name="T65" fmla="*/ 2 h 12"/>
                  <a:gd name="T66" fmla="*/ 30 w 30"/>
                  <a:gd name="T67" fmla="*/ 6 h 12"/>
                  <a:gd name="T68" fmla="*/ 30 w 30"/>
                  <a:gd name="T69" fmla="*/ 6 h 12"/>
                  <a:gd name="T70" fmla="*/ 28 w 30"/>
                  <a:gd name="T71" fmla="*/ 10 h 12"/>
                  <a:gd name="T72" fmla="*/ 28 w 30"/>
                  <a:gd name="T73" fmla="*/ 10 h 12"/>
                  <a:gd name="T74" fmla="*/ 23 w 30"/>
                  <a:gd name="T7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" h="12">
                    <a:moveTo>
                      <a:pt x="23" y="12"/>
                    </a:moveTo>
                    <a:cubicBezTo>
                      <a:pt x="21" y="12"/>
                      <a:pt x="19" y="11"/>
                      <a:pt x="17" y="10"/>
                    </a:cubicBezTo>
                    <a:cubicBezTo>
                      <a:pt x="16" y="9"/>
                      <a:pt x="15" y="8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5"/>
                      <a:pt x="14" y="4"/>
                      <a:pt x="13" y="3"/>
                    </a:cubicBezTo>
                    <a:cubicBezTo>
                      <a:pt x="12" y="2"/>
                      <a:pt x="10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6" y="2"/>
                      <a:pt x="5" y="2"/>
                      <a:pt x="4" y="3"/>
                    </a:cubicBezTo>
                    <a:cubicBezTo>
                      <a:pt x="2" y="4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7"/>
                      <a:pt x="1" y="7"/>
                    </a:cubicBezTo>
                    <a:cubicBezTo>
                      <a:pt x="1" y="7"/>
                      <a:pt x="0" y="7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4"/>
                      <a:pt x="1" y="3"/>
                      <a:pt x="3" y="2"/>
                    </a:cubicBezTo>
                    <a:cubicBezTo>
                      <a:pt x="4" y="1"/>
                      <a:pt x="6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0" y="0"/>
                      <a:pt x="12" y="1"/>
                      <a:pt x="14" y="2"/>
                    </a:cubicBezTo>
                    <a:cubicBezTo>
                      <a:pt x="15" y="3"/>
                      <a:pt x="16" y="4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9" y="10"/>
                      <a:pt x="21" y="10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5" y="10"/>
                      <a:pt x="26" y="10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9" y="8"/>
                      <a:pt x="29" y="7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5"/>
                      <a:pt x="28" y="4"/>
                      <a:pt x="27" y="3"/>
                    </a:cubicBezTo>
                    <a:cubicBezTo>
                      <a:pt x="26" y="2"/>
                      <a:pt x="24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5" y="0"/>
                      <a:pt x="27" y="1"/>
                      <a:pt x="28" y="2"/>
                    </a:cubicBezTo>
                    <a:cubicBezTo>
                      <a:pt x="29" y="3"/>
                      <a:pt x="30" y="4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8"/>
                      <a:pt x="30" y="9"/>
                      <a:pt x="28" y="10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7" y="11"/>
                      <a:pt x="25" y="12"/>
                      <a:pt x="23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210"/>
              <p:cNvSpPr/>
              <p:nvPr/>
            </p:nvSpPr>
            <p:spPr bwMode="auto">
              <a:xfrm>
                <a:off x="11423811" y="556789"/>
                <a:ext cx="417513" cy="203200"/>
              </a:xfrm>
              <a:custGeom>
                <a:avLst/>
                <a:gdLst>
                  <a:gd name="T0" fmla="*/ 32 w 37"/>
                  <a:gd name="T1" fmla="*/ 0 h 18"/>
                  <a:gd name="T2" fmla="*/ 32 w 37"/>
                  <a:gd name="T3" fmla="*/ 0 h 18"/>
                  <a:gd name="T4" fmla="*/ 32 w 37"/>
                  <a:gd name="T5" fmla="*/ 0 h 18"/>
                  <a:gd name="T6" fmla="*/ 32 w 37"/>
                  <a:gd name="T7" fmla="*/ 0 h 18"/>
                  <a:gd name="T8" fmla="*/ 32 w 37"/>
                  <a:gd name="T9" fmla="*/ 0 h 18"/>
                  <a:gd name="T10" fmla="*/ 32 w 37"/>
                  <a:gd name="T11" fmla="*/ 0 h 18"/>
                  <a:gd name="T12" fmla="*/ 32 w 37"/>
                  <a:gd name="T13" fmla="*/ 0 h 18"/>
                  <a:gd name="T14" fmla="*/ 29 w 37"/>
                  <a:gd name="T15" fmla="*/ 4 h 18"/>
                  <a:gd name="T16" fmla="*/ 8 w 37"/>
                  <a:gd name="T17" fmla="*/ 4 h 18"/>
                  <a:gd name="T18" fmla="*/ 5 w 37"/>
                  <a:gd name="T19" fmla="*/ 0 h 18"/>
                  <a:gd name="T20" fmla="*/ 5 w 37"/>
                  <a:gd name="T21" fmla="*/ 0 h 18"/>
                  <a:gd name="T22" fmla="*/ 5 w 37"/>
                  <a:gd name="T23" fmla="*/ 0 h 18"/>
                  <a:gd name="T24" fmla="*/ 5 w 37"/>
                  <a:gd name="T25" fmla="*/ 0 h 18"/>
                  <a:gd name="T26" fmla="*/ 5 w 37"/>
                  <a:gd name="T27" fmla="*/ 0 h 18"/>
                  <a:gd name="T28" fmla="*/ 5 w 37"/>
                  <a:gd name="T29" fmla="*/ 0 h 18"/>
                  <a:gd name="T30" fmla="*/ 5 w 37"/>
                  <a:gd name="T31" fmla="*/ 0 h 18"/>
                  <a:gd name="T32" fmla="*/ 0 w 37"/>
                  <a:gd name="T33" fmla="*/ 5 h 18"/>
                  <a:gd name="T34" fmla="*/ 0 w 37"/>
                  <a:gd name="T35" fmla="*/ 13 h 18"/>
                  <a:gd name="T36" fmla="*/ 5 w 37"/>
                  <a:gd name="T37" fmla="*/ 18 h 18"/>
                  <a:gd name="T38" fmla="*/ 32 w 37"/>
                  <a:gd name="T39" fmla="*/ 18 h 18"/>
                  <a:gd name="T40" fmla="*/ 37 w 37"/>
                  <a:gd name="T41" fmla="*/ 13 h 18"/>
                  <a:gd name="T42" fmla="*/ 37 w 37"/>
                  <a:gd name="T43" fmla="*/ 5 h 18"/>
                  <a:gd name="T44" fmla="*/ 32 w 37"/>
                  <a:gd name="T4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" h="18">
                    <a:moveTo>
                      <a:pt x="32" y="0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2"/>
                      <a:pt x="30" y="4"/>
                      <a:pt x="29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5" y="2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2" y="18"/>
                      <a:pt x="5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4" y="18"/>
                      <a:pt x="37" y="16"/>
                      <a:pt x="37" y="13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2"/>
                      <a:pt x="34" y="0"/>
                      <a:pt x="32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211"/>
              <p:cNvSpPr/>
              <p:nvPr/>
            </p:nvSpPr>
            <p:spPr bwMode="auto">
              <a:xfrm>
                <a:off x="11457149" y="590127"/>
                <a:ext cx="23813" cy="11112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1 h 1"/>
                  <a:gd name="T4" fmla="*/ 0 w 2"/>
                  <a:gd name="T5" fmla="*/ 0 h 1"/>
                  <a:gd name="T6" fmla="*/ 0 w 2"/>
                  <a:gd name="T7" fmla="*/ 0 h 1"/>
                  <a:gd name="T8" fmla="*/ 1 w 2"/>
                  <a:gd name="T9" fmla="*/ 0 h 1"/>
                  <a:gd name="T10" fmla="*/ 2 w 2"/>
                  <a:gd name="T11" fmla="*/ 0 h 1"/>
                  <a:gd name="T12" fmla="*/ 1 w 2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212"/>
              <p:cNvSpPr/>
              <p:nvPr/>
            </p:nvSpPr>
            <p:spPr bwMode="auto">
              <a:xfrm>
                <a:off x="11480961" y="680614"/>
                <a:ext cx="303213" cy="46037"/>
              </a:xfrm>
              <a:custGeom>
                <a:avLst/>
                <a:gdLst>
                  <a:gd name="T0" fmla="*/ 27 w 27"/>
                  <a:gd name="T1" fmla="*/ 3 h 4"/>
                  <a:gd name="T2" fmla="*/ 26 w 27"/>
                  <a:gd name="T3" fmla="*/ 4 h 4"/>
                  <a:gd name="T4" fmla="*/ 1 w 27"/>
                  <a:gd name="T5" fmla="*/ 4 h 4"/>
                  <a:gd name="T6" fmla="*/ 0 w 27"/>
                  <a:gd name="T7" fmla="*/ 3 h 4"/>
                  <a:gd name="T8" fmla="*/ 0 w 27"/>
                  <a:gd name="T9" fmla="*/ 1 h 4"/>
                  <a:gd name="T10" fmla="*/ 1 w 27"/>
                  <a:gd name="T11" fmla="*/ 0 h 4"/>
                  <a:gd name="T12" fmla="*/ 26 w 27"/>
                  <a:gd name="T13" fmla="*/ 0 h 4"/>
                  <a:gd name="T14" fmla="*/ 27 w 27"/>
                  <a:gd name="T15" fmla="*/ 1 h 4"/>
                  <a:gd name="T16" fmla="*/ 27 w 27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4">
                    <a:moveTo>
                      <a:pt x="27" y="3"/>
                    </a:moveTo>
                    <a:cubicBezTo>
                      <a:pt x="27" y="4"/>
                      <a:pt x="27" y="4"/>
                      <a:pt x="26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7" y="0"/>
                      <a:pt x="27" y="0"/>
                      <a:pt x="27" y="1"/>
                    </a:cubicBezTo>
                    <a:lnTo>
                      <a:pt x="27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213"/>
              <p:cNvSpPr/>
              <p:nvPr/>
            </p:nvSpPr>
            <p:spPr bwMode="auto">
              <a:xfrm>
                <a:off x="11784174" y="590127"/>
                <a:ext cx="34925" cy="11112"/>
              </a:xfrm>
              <a:custGeom>
                <a:avLst/>
                <a:gdLst>
                  <a:gd name="T0" fmla="*/ 2 w 3"/>
                  <a:gd name="T1" fmla="*/ 1 h 1"/>
                  <a:gd name="T2" fmla="*/ 1 w 3"/>
                  <a:gd name="T3" fmla="*/ 1 h 1"/>
                  <a:gd name="T4" fmla="*/ 0 w 3"/>
                  <a:gd name="T5" fmla="*/ 0 h 1"/>
                  <a:gd name="T6" fmla="*/ 1 w 3"/>
                  <a:gd name="T7" fmla="*/ 0 h 1"/>
                  <a:gd name="T8" fmla="*/ 2 w 3"/>
                  <a:gd name="T9" fmla="*/ 0 h 1"/>
                  <a:gd name="T10" fmla="*/ 3 w 3"/>
                  <a:gd name="T11" fmla="*/ 0 h 1"/>
                  <a:gd name="T12" fmla="*/ 2 w 3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3" y="1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214"/>
              <p:cNvSpPr/>
              <p:nvPr/>
            </p:nvSpPr>
            <p:spPr bwMode="auto">
              <a:xfrm>
                <a:off x="11492074" y="375814"/>
                <a:ext cx="280988" cy="180975"/>
              </a:xfrm>
              <a:custGeom>
                <a:avLst/>
                <a:gdLst>
                  <a:gd name="T0" fmla="*/ 177 w 177"/>
                  <a:gd name="T1" fmla="*/ 107 h 114"/>
                  <a:gd name="T2" fmla="*/ 177 w 177"/>
                  <a:gd name="T3" fmla="*/ 107 h 114"/>
                  <a:gd name="T4" fmla="*/ 177 w 177"/>
                  <a:gd name="T5" fmla="*/ 0 h 114"/>
                  <a:gd name="T6" fmla="*/ 0 w 177"/>
                  <a:gd name="T7" fmla="*/ 0 h 114"/>
                  <a:gd name="T8" fmla="*/ 0 w 177"/>
                  <a:gd name="T9" fmla="*/ 107 h 114"/>
                  <a:gd name="T10" fmla="*/ 0 w 177"/>
                  <a:gd name="T11" fmla="*/ 107 h 114"/>
                  <a:gd name="T12" fmla="*/ 0 w 177"/>
                  <a:gd name="T13" fmla="*/ 114 h 114"/>
                  <a:gd name="T14" fmla="*/ 0 w 177"/>
                  <a:gd name="T15" fmla="*/ 114 h 114"/>
                  <a:gd name="T16" fmla="*/ 177 w 177"/>
                  <a:gd name="T17" fmla="*/ 114 h 114"/>
                  <a:gd name="T18" fmla="*/ 177 w 177"/>
                  <a:gd name="T19" fmla="*/ 114 h 114"/>
                  <a:gd name="T20" fmla="*/ 177 w 177"/>
                  <a:gd name="T21" fmla="*/ 10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7" h="114">
                    <a:moveTo>
                      <a:pt x="177" y="107"/>
                    </a:moveTo>
                    <a:lnTo>
                      <a:pt x="177" y="107"/>
                    </a:lnTo>
                    <a:lnTo>
                      <a:pt x="177" y="0"/>
                    </a:lnTo>
                    <a:lnTo>
                      <a:pt x="0" y="0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77" y="114"/>
                    </a:lnTo>
                    <a:lnTo>
                      <a:pt x="177" y="114"/>
                    </a:lnTo>
                    <a:lnTo>
                      <a:pt x="177" y="10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215"/>
              <p:cNvSpPr/>
              <p:nvPr/>
            </p:nvSpPr>
            <p:spPr bwMode="auto">
              <a:xfrm>
                <a:off x="11638124" y="3353964"/>
                <a:ext cx="101600" cy="157162"/>
              </a:xfrm>
              <a:custGeom>
                <a:avLst/>
                <a:gdLst>
                  <a:gd name="T0" fmla="*/ 2 w 9"/>
                  <a:gd name="T1" fmla="*/ 5 h 14"/>
                  <a:gd name="T2" fmla="*/ 2 w 9"/>
                  <a:gd name="T3" fmla="*/ 8 h 14"/>
                  <a:gd name="T4" fmla="*/ 0 w 9"/>
                  <a:gd name="T5" fmla="*/ 12 h 14"/>
                  <a:gd name="T6" fmla="*/ 0 w 9"/>
                  <a:gd name="T7" fmla="*/ 14 h 14"/>
                  <a:gd name="T8" fmla="*/ 9 w 9"/>
                  <a:gd name="T9" fmla="*/ 14 h 14"/>
                  <a:gd name="T10" fmla="*/ 6 w 9"/>
                  <a:gd name="T11" fmla="*/ 4 h 14"/>
                  <a:gd name="T12" fmla="*/ 0 w 9"/>
                  <a:gd name="T13" fmla="*/ 0 h 14"/>
                  <a:gd name="T14" fmla="*/ 0 w 9"/>
                  <a:gd name="T15" fmla="*/ 4 h 14"/>
                  <a:gd name="T16" fmla="*/ 2 w 9"/>
                  <a:gd name="T17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4">
                    <a:moveTo>
                      <a:pt x="2" y="5"/>
                    </a:moveTo>
                    <a:cubicBezTo>
                      <a:pt x="2" y="6"/>
                      <a:pt x="2" y="7"/>
                      <a:pt x="2" y="8"/>
                    </a:cubicBezTo>
                    <a:cubicBezTo>
                      <a:pt x="2" y="10"/>
                      <a:pt x="1" y="11"/>
                      <a:pt x="0" y="1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0"/>
                      <a:pt x="8" y="7"/>
                      <a:pt x="6" y="4"/>
                    </a:cubicBezTo>
                    <a:cubicBezTo>
                      <a:pt x="4" y="2"/>
                      <a:pt x="2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216"/>
              <p:cNvSpPr/>
              <p:nvPr/>
            </p:nvSpPr>
            <p:spPr bwMode="auto">
              <a:xfrm>
                <a:off x="11627011" y="333015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217"/>
              <p:cNvSpPr>
                <a:spLocks noEditPoints="1"/>
              </p:cNvSpPr>
              <p:nvPr/>
            </p:nvSpPr>
            <p:spPr bwMode="auto">
              <a:xfrm>
                <a:off x="11514299" y="3522239"/>
                <a:ext cx="225425" cy="169862"/>
              </a:xfrm>
              <a:custGeom>
                <a:avLst/>
                <a:gdLst>
                  <a:gd name="T0" fmla="*/ 0 w 20"/>
                  <a:gd name="T1" fmla="*/ 0 h 15"/>
                  <a:gd name="T2" fmla="*/ 0 w 20"/>
                  <a:gd name="T3" fmla="*/ 2 h 15"/>
                  <a:gd name="T4" fmla="*/ 3 w 20"/>
                  <a:gd name="T5" fmla="*/ 12 h 15"/>
                  <a:gd name="T6" fmla="*/ 10 w 20"/>
                  <a:gd name="T7" fmla="*/ 15 h 15"/>
                  <a:gd name="T8" fmla="*/ 17 w 20"/>
                  <a:gd name="T9" fmla="*/ 12 h 15"/>
                  <a:gd name="T10" fmla="*/ 20 w 20"/>
                  <a:gd name="T11" fmla="*/ 2 h 15"/>
                  <a:gd name="T12" fmla="*/ 20 w 20"/>
                  <a:gd name="T13" fmla="*/ 0 h 15"/>
                  <a:gd name="T14" fmla="*/ 0 w 20"/>
                  <a:gd name="T15" fmla="*/ 0 h 15"/>
                  <a:gd name="T16" fmla="*/ 12 w 20"/>
                  <a:gd name="T17" fmla="*/ 12 h 15"/>
                  <a:gd name="T18" fmla="*/ 12 w 20"/>
                  <a:gd name="T19" fmla="*/ 12 h 15"/>
                  <a:gd name="T20" fmla="*/ 12 w 20"/>
                  <a:gd name="T21" fmla="*/ 12 h 15"/>
                  <a:gd name="T22" fmla="*/ 11 w 20"/>
                  <a:gd name="T23" fmla="*/ 12 h 15"/>
                  <a:gd name="T24" fmla="*/ 12 w 20"/>
                  <a:gd name="T25" fmla="*/ 11 h 15"/>
                  <a:gd name="T26" fmla="*/ 18 w 20"/>
                  <a:gd name="T27" fmla="*/ 3 h 15"/>
                  <a:gd name="T28" fmla="*/ 18 w 20"/>
                  <a:gd name="T29" fmla="*/ 3 h 15"/>
                  <a:gd name="T30" fmla="*/ 19 w 20"/>
                  <a:gd name="T31" fmla="*/ 3 h 15"/>
                  <a:gd name="T32" fmla="*/ 19 w 20"/>
                  <a:gd name="T33" fmla="*/ 3 h 15"/>
                  <a:gd name="T34" fmla="*/ 19 w 20"/>
                  <a:gd name="T35" fmla="*/ 3 h 15"/>
                  <a:gd name="T36" fmla="*/ 12 w 20"/>
                  <a:gd name="T37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" h="15">
                    <a:moveTo>
                      <a:pt x="0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6"/>
                      <a:pt x="2" y="9"/>
                      <a:pt x="3" y="12"/>
                    </a:cubicBezTo>
                    <a:cubicBezTo>
                      <a:pt x="5" y="14"/>
                      <a:pt x="8" y="15"/>
                      <a:pt x="10" y="15"/>
                    </a:cubicBezTo>
                    <a:cubicBezTo>
                      <a:pt x="13" y="15"/>
                      <a:pt x="16" y="14"/>
                      <a:pt x="17" y="12"/>
                    </a:cubicBezTo>
                    <a:cubicBezTo>
                      <a:pt x="19" y="9"/>
                      <a:pt x="20" y="6"/>
                      <a:pt x="20" y="2"/>
                    </a:cubicBezTo>
                    <a:cubicBezTo>
                      <a:pt x="20" y="1"/>
                      <a:pt x="20" y="1"/>
                      <a:pt x="20" y="0"/>
                    </a:cubicBezTo>
                    <a:lnTo>
                      <a:pt x="0" y="0"/>
                    </a:lnTo>
                    <a:close/>
                    <a:moveTo>
                      <a:pt x="12" y="12"/>
                    </a:move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1" y="12"/>
                      <a:pt x="11" y="12"/>
                    </a:cubicBezTo>
                    <a:cubicBezTo>
                      <a:pt x="11" y="11"/>
                      <a:pt x="12" y="11"/>
                      <a:pt x="12" y="11"/>
                    </a:cubicBezTo>
                    <a:cubicBezTo>
                      <a:pt x="15" y="11"/>
                      <a:pt x="18" y="8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8"/>
                      <a:pt x="16" y="12"/>
                      <a:pt x="12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218"/>
              <p:cNvSpPr/>
              <p:nvPr/>
            </p:nvSpPr>
            <p:spPr bwMode="auto">
              <a:xfrm>
                <a:off x="11525411" y="3353964"/>
                <a:ext cx="101600" cy="157162"/>
              </a:xfrm>
              <a:custGeom>
                <a:avLst/>
                <a:gdLst>
                  <a:gd name="T0" fmla="*/ 6 w 9"/>
                  <a:gd name="T1" fmla="*/ 8 h 14"/>
                  <a:gd name="T2" fmla="*/ 7 w 9"/>
                  <a:gd name="T3" fmla="*/ 5 h 14"/>
                  <a:gd name="T4" fmla="*/ 9 w 9"/>
                  <a:gd name="T5" fmla="*/ 4 h 14"/>
                  <a:gd name="T6" fmla="*/ 9 w 9"/>
                  <a:gd name="T7" fmla="*/ 0 h 14"/>
                  <a:gd name="T8" fmla="*/ 3 w 9"/>
                  <a:gd name="T9" fmla="*/ 4 h 14"/>
                  <a:gd name="T10" fmla="*/ 0 w 9"/>
                  <a:gd name="T11" fmla="*/ 14 h 14"/>
                  <a:gd name="T12" fmla="*/ 9 w 9"/>
                  <a:gd name="T13" fmla="*/ 14 h 14"/>
                  <a:gd name="T14" fmla="*/ 9 w 9"/>
                  <a:gd name="T15" fmla="*/ 12 h 14"/>
                  <a:gd name="T16" fmla="*/ 6 w 9"/>
                  <a:gd name="T17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4">
                    <a:moveTo>
                      <a:pt x="6" y="8"/>
                    </a:moveTo>
                    <a:cubicBezTo>
                      <a:pt x="6" y="7"/>
                      <a:pt x="7" y="6"/>
                      <a:pt x="7" y="5"/>
                    </a:cubicBezTo>
                    <a:cubicBezTo>
                      <a:pt x="8" y="5"/>
                      <a:pt x="8" y="4"/>
                      <a:pt x="9" y="4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4" y="2"/>
                      <a:pt x="3" y="4"/>
                    </a:cubicBezTo>
                    <a:cubicBezTo>
                      <a:pt x="1" y="7"/>
                      <a:pt x="0" y="10"/>
                      <a:pt x="0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7" y="11"/>
                      <a:pt x="6" y="10"/>
                      <a:pt x="6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219"/>
              <p:cNvSpPr/>
              <p:nvPr/>
            </p:nvSpPr>
            <p:spPr bwMode="auto">
              <a:xfrm>
                <a:off x="11627011" y="3330152"/>
                <a:ext cx="1111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220"/>
              <p:cNvSpPr/>
              <p:nvPr/>
            </p:nvSpPr>
            <p:spPr bwMode="auto">
              <a:xfrm>
                <a:off x="11580974" y="3217439"/>
                <a:ext cx="68263" cy="112712"/>
              </a:xfrm>
              <a:custGeom>
                <a:avLst/>
                <a:gdLst>
                  <a:gd name="T0" fmla="*/ 1 w 6"/>
                  <a:gd name="T1" fmla="*/ 5 h 10"/>
                  <a:gd name="T2" fmla="*/ 4 w 6"/>
                  <a:gd name="T3" fmla="*/ 6 h 10"/>
                  <a:gd name="T4" fmla="*/ 5 w 6"/>
                  <a:gd name="T5" fmla="*/ 6 h 10"/>
                  <a:gd name="T6" fmla="*/ 5 w 6"/>
                  <a:gd name="T7" fmla="*/ 7 h 10"/>
                  <a:gd name="T8" fmla="*/ 4 w 6"/>
                  <a:gd name="T9" fmla="*/ 9 h 10"/>
                  <a:gd name="T10" fmla="*/ 4 w 6"/>
                  <a:gd name="T11" fmla="*/ 10 h 10"/>
                  <a:gd name="T12" fmla="*/ 4 w 6"/>
                  <a:gd name="T13" fmla="*/ 10 h 10"/>
                  <a:gd name="T14" fmla="*/ 5 w 6"/>
                  <a:gd name="T15" fmla="*/ 10 h 10"/>
                  <a:gd name="T16" fmla="*/ 5 w 6"/>
                  <a:gd name="T17" fmla="*/ 10 h 10"/>
                  <a:gd name="T18" fmla="*/ 6 w 6"/>
                  <a:gd name="T19" fmla="*/ 7 h 10"/>
                  <a:gd name="T20" fmla="*/ 5 w 6"/>
                  <a:gd name="T21" fmla="*/ 5 h 10"/>
                  <a:gd name="T22" fmla="*/ 2 w 6"/>
                  <a:gd name="T23" fmla="*/ 4 h 10"/>
                  <a:gd name="T24" fmla="*/ 1 w 6"/>
                  <a:gd name="T25" fmla="*/ 4 h 10"/>
                  <a:gd name="T26" fmla="*/ 1 w 6"/>
                  <a:gd name="T27" fmla="*/ 3 h 10"/>
                  <a:gd name="T28" fmla="*/ 2 w 6"/>
                  <a:gd name="T29" fmla="*/ 1 h 10"/>
                  <a:gd name="T30" fmla="*/ 1 w 6"/>
                  <a:gd name="T31" fmla="*/ 0 h 10"/>
                  <a:gd name="T32" fmla="*/ 1 w 6"/>
                  <a:gd name="T33" fmla="*/ 1 h 10"/>
                  <a:gd name="T34" fmla="*/ 0 w 6"/>
                  <a:gd name="T35" fmla="*/ 3 h 10"/>
                  <a:gd name="T36" fmla="*/ 1 w 6"/>
                  <a:gd name="T3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" h="10">
                    <a:moveTo>
                      <a:pt x="1" y="5"/>
                    </a:moveTo>
                    <a:cubicBezTo>
                      <a:pt x="2" y="5"/>
                      <a:pt x="3" y="5"/>
                      <a:pt x="4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6"/>
                      <a:pt x="5" y="6"/>
                      <a:pt x="5" y="7"/>
                    </a:cubicBezTo>
                    <a:cubicBezTo>
                      <a:pt x="5" y="7"/>
                      <a:pt x="5" y="8"/>
                      <a:pt x="4" y="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6" y="9"/>
                      <a:pt x="6" y="8"/>
                      <a:pt x="6" y="7"/>
                    </a:cubicBezTo>
                    <a:cubicBezTo>
                      <a:pt x="6" y="6"/>
                      <a:pt x="5" y="5"/>
                      <a:pt x="5" y="5"/>
                    </a:cubicBezTo>
                    <a:cubicBezTo>
                      <a:pt x="4" y="5"/>
                      <a:pt x="3" y="4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2"/>
                      <a:pt x="2" y="1"/>
                    </a:cubicBezTo>
                    <a:cubicBezTo>
                      <a:pt x="2" y="1"/>
                      <a:pt x="2" y="1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4"/>
                      <a:pt x="0" y="5"/>
                      <a:pt x="1" y="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221"/>
              <p:cNvSpPr>
                <a:spLocks noEditPoints="1"/>
              </p:cNvSpPr>
              <p:nvPr/>
            </p:nvSpPr>
            <p:spPr bwMode="auto">
              <a:xfrm>
                <a:off x="11423811" y="2090314"/>
                <a:ext cx="417513" cy="282575"/>
              </a:xfrm>
              <a:custGeom>
                <a:avLst/>
                <a:gdLst>
                  <a:gd name="T0" fmla="*/ 21 w 37"/>
                  <a:gd name="T1" fmla="*/ 2 h 25"/>
                  <a:gd name="T2" fmla="*/ 21 w 37"/>
                  <a:gd name="T3" fmla="*/ 2 h 25"/>
                  <a:gd name="T4" fmla="*/ 19 w 37"/>
                  <a:gd name="T5" fmla="*/ 0 h 25"/>
                  <a:gd name="T6" fmla="*/ 17 w 37"/>
                  <a:gd name="T7" fmla="*/ 0 h 25"/>
                  <a:gd name="T8" fmla="*/ 16 w 37"/>
                  <a:gd name="T9" fmla="*/ 2 h 25"/>
                  <a:gd name="T10" fmla="*/ 16 w 37"/>
                  <a:gd name="T11" fmla="*/ 2 h 25"/>
                  <a:gd name="T12" fmla="*/ 0 w 37"/>
                  <a:gd name="T13" fmla="*/ 17 h 25"/>
                  <a:gd name="T14" fmla="*/ 0 w 37"/>
                  <a:gd name="T15" fmla="*/ 20 h 25"/>
                  <a:gd name="T16" fmla="*/ 7 w 37"/>
                  <a:gd name="T17" fmla="*/ 22 h 25"/>
                  <a:gd name="T18" fmla="*/ 18 w 37"/>
                  <a:gd name="T19" fmla="*/ 16 h 25"/>
                  <a:gd name="T20" fmla="*/ 30 w 37"/>
                  <a:gd name="T21" fmla="*/ 22 h 25"/>
                  <a:gd name="T22" fmla="*/ 37 w 37"/>
                  <a:gd name="T23" fmla="*/ 20 h 25"/>
                  <a:gd name="T24" fmla="*/ 37 w 37"/>
                  <a:gd name="T25" fmla="*/ 17 h 25"/>
                  <a:gd name="T26" fmla="*/ 21 w 37"/>
                  <a:gd name="T27" fmla="*/ 2 h 25"/>
                  <a:gd name="T28" fmla="*/ 12 w 37"/>
                  <a:gd name="T29" fmla="*/ 13 h 25"/>
                  <a:gd name="T30" fmla="*/ 11 w 37"/>
                  <a:gd name="T31" fmla="*/ 13 h 25"/>
                  <a:gd name="T32" fmla="*/ 10 w 37"/>
                  <a:gd name="T33" fmla="*/ 14 h 25"/>
                  <a:gd name="T34" fmla="*/ 10 w 37"/>
                  <a:gd name="T35" fmla="*/ 15 h 25"/>
                  <a:gd name="T36" fmla="*/ 9 w 37"/>
                  <a:gd name="T37" fmla="*/ 16 h 25"/>
                  <a:gd name="T38" fmla="*/ 8 w 37"/>
                  <a:gd name="T39" fmla="*/ 15 h 25"/>
                  <a:gd name="T40" fmla="*/ 8 w 37"/>
                  <a:gd name="T41" fmla="*/ 14 h 25"/>
                  <a:gd name="T42" fmla="*/ 7 w 37"/>
                  <a:gd name="T43" fmla="*/ 13 h 25"/>
                  <a:gd name="T44" fmla="*/ 6 w 37"/>
                  <a:gd name="T45" fmla="*/ 13 h 25"/>
                  <a:gd name="T46" fmla="*/ 4 w 37"/>
                  <a:gd name="T47" fmla="*/ 12 h 25"/>
                  <a:gd name="T48" fmla="*/ 6 w 37"/>
                  <a:gd name="T49" fmla="*/ 11 h 25"/>
                  <a:gd name="T50" fmla="*/ 7 w 37"/>
                  <a:gd name="T51" fmla="*/ 11 h 25"/>
                  <a:gd name="T52" fmla="*/ 8 w 37"/>
                  <a:gd name="T53" fmla="*/ 10 h 25"/>
                  <a:gd name="T54" fmla="*/ 8 w 37"/>
                  <a:gd name="T55" fmla="*/ 9 h 25"/>
                  <a:gd name="T56" fmla="*/ 9 w 37"/>
                  <a:gd name="T57" fmla="*/ 7 h 25"/>
                  <a:gd name="T58" fmla="*/ 10 w 37"/>
                  <a:gd name="T59" fmla="*/ 9 h 25"/>
                  <a:gd name="T60" fmla="*/ 10 w 37"/>
                  <a:gd name="T61" fmla="*/ 10 h 25"/>
                  <a:gd name="T62" fmla="*/ 11 w 37"/>
                  <a:gd name="T63" fmla="*/ 11 h 25"/>
                  <a:gd name="T64" fmla="*/ 12 w 37"/>
                  <a:gd name="T65" fmla="*/ 11 h 25"/>
                  <a:gd name="T66" fmla="*/ 14 w 37"/>
                  <a:gd name="T67" fmla="*/ 12 h 25"/>
                  <a:gd name="T68" fmla="*/ 12 w 37"/>
                  <a:gd name="T69" fmla="*/ 13 h 25"/>
                  <a:gd name="T70" fmla="*/ 25 w 37"/>
                  <a:gd name="T71" fmla="*/ 12 h 25"/>
                  <a:gd name="T72" fmla="*/ 22 w 37"/>
                  <a:gd name="T73" fmla="*/ 12 h 25"/>
                  <a:gd name="T74" fmla="*/ 22 w 37"/>
                  <a:gd name="T75" fmla="*/ 10 h 25"/>
                  <a:gd name="T76" fmla="*/ 24 w 37"/>
                  <a:gd name="T77" fmla="*/ 10 h 25"/>
                  <a:gd name="T78" fmla="*/ 25 w 37"/>
                  <a:gd name="T79" fmla="*/ 12 h 25"/>
                  <a:gd name="T80" fmla="*/ 25 w 37"/>
                  <a:gd name="T81" fmla="*/ 6 h 25"/>
                  <a:gd name="T82" fmla="*/ 27 w 37"/>
                  <a:gd name="T83" fmla="*/ 6 h 25"/>
                  <a:gd name="T84" fmla="*/ 27 w 37"/>
                  <a:gd name="T85" fmla="*/ 8 h 25"/>
                  <a:gd name="T86" fmla="*/ 25 w 37"/>
                  <a:gd name="T87" fmla="*/ 8 h 25"/>
                  <a:gd name="T88" fmla="*/ 25 w 37"/>
                  <a:gd name="T89" fmla="*/ 6 h 25"/>
                  <a:gd name="T90" fmla="*/ 28 w 37"/>
                  <a:gd name="T91" fmla="*/ 14 h 25"/>
                  <a:gd name="T92" fmla="*/ 26 w 37"/>
                  <a:gd name="T93" fmla="*/ 14 h 25"/>
                  <a:gd name="T94" fmla="*/ 25 w 37"/>
                  <a:gd name="T95" fmla="*/ 12 h 25"/>
                  <a:gd name="T96" fmla="*/ 28 w 37"/>
                  <a:gd name="T97" fmla="*/ 12 h 25"/>
                  <a:gd name="T98" fmla="*/ 28 w 37"/>
                  <a:gd name="T99" fmla="*/ 14 h 25"/>
                  <a:gd name="T100" fmla="*/ 30 w 37"/>
                  <a:gd name="T101" fmla="*/ 10 h 25"/>
                  <a:gd name="T102" fmla="*/ 28 w 37"/>
                  <a:gd name="T103" fmla="*/ 11 h 25"/>
                  <a:gd name="T104" fmla="*/ 28 w 37"/>
                  <a:gd name="T105" fmla="*/ 9 h 25"/>
                  <a:gd name="T106" fmla="*/ 30 w 37"/>
                  <a:gd name="T107" fmla="*/ 8 h 25"/>
                  <a:gd name="T108" fmla="*/ 30 w 37"/>
                  <a:gd name="T109" fmla="*/ 10 h 25"/>
                  <a:gd name="T110" fmla="*/ 34 w 37"/>
                  <a:gd name="T111" fmla="*/ 13 h 25"/>
                  <a:gd name="T112" fmla="*/ 32 w 37"/>
                  <a:gd name="T113" fmla="*/ 13 h 25"/>
                  <a:gd name="T114" fmla="*/ 31 w 37"/>
                  <a:gd name="T115" fmla="*/ 11 h 25"/>
                  <a:gd name="T116" fmla="*/ 33 w 37"/>
                  <a:gd name="T117" fmla="*/ 10 h 25"/>
                  <a:gd name="T118" fmla="*/ 34 w 37"/>
                  <a:gd name="T119" fmla="*/ 1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" h="25">
                    <a:moveTo>
                      <a:pt x="21" y="2"/>
                    </a:moveTo>
                    <a:cubicBezTo>
                      <a:pt x="21" y="2"/>
                      <a:pt x="21" y="2"/>
                      <a:pt x="21" y="2"/>
                    </a:cubicBezTo>
                    <a:cubicBezTo>
                      <a:pt x="21" y="1"/>
                      <a:pt x="20" y="0"/>
                      <a:pt x="1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6" y="1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7" y="2"/>
                      <a:pt x="0" y="9"/>
                      <a:pt x="0" y="1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5"/>
                      <a:pt x="3" y="25"/>
                      <a:pt x="7" y="22"/>
                    </a:cubicBezTo>
                    <a:cubicBezTo>
                      <a:pt x="10" y="19"/>
                      <a:pt x="13" y="16"/>
                      <a:pt x="18" y="16"/>
                    </a:cubicBezTo>
                    <a:cubicBezTo>
                      <a:pt x="23" y="16"/>
                      <a:pt x="27" y="19"/>
                      <a:pt x="30" y="22"/>
                    </a:cubicBezTo>
                    <a:cubicBezTo>
                      <a:pt x="33" y="25"/>
                      <a:pt x="37" y="25"/>
                      <a:pt x="37" y="20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7" y="9"/>
                      <a:pt x="30" y="2"/>
                      <a:pt x="21" y="2"/>
                    </a:cubicBezTo>
                    <a:close/>
                    <a:moveTo>
                      <a:pt x="12" y="13"/>
                    </a:move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10" y="14"/>
                      <a:pt x="10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9" y="16"/>
                    </a:cubicBezTo>
                    <a:cubicBezTo>
                      <a:pt x="8" y="16"/>
                      <a:pt x="8" y="16"/>
                      <a:pt x="8" y="15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7" y="14"/>
                      <a:pt x="7" y="13"/>
                      <a:pt x="7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13"/>
                      <a:pt x="4" y="12"/>
                      <a:pt x="4" y="12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0"/>
                      <a:pt x="7" y="10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8"/>
                      <a:pt x="8" y="7"/>
                      <a:pt x="9" y="7"/>
                    </a:cubicBezTo>
                    <a:cubicBezTo>
                      <a:pt x="10" y="7"/>
                      <a:pt x="10" y="8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4" y="11"/>
                      <a:pt x="14" y="12"/>
                    </a:cubicBezTo>
                    <a:cubicBezTo>
                      <a:pt x="14" y="12"/>
                      <a:pt x="13" y="13"/>
                      <a:pt x="12" y="13"/>
                    </a:cubicBezTo>
                    <a:close/>
                    <a:moveTo>
                      <a:pt x="25" y="12"/>
                    </a:moveTo>
                    <a:cubicBezTo>
                      <a:pt x="24" y="12"/>
                      <a:pt x="23" y="13"/>
                      <a:pt x="22" y="12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3" y="9"/>
                      <a:pt x="24" y="9"/>
                      <a:pt x="24" y="10"/>
                    </a:cubicBezTo>
                    <a:cubicBezTo>
                      <a:pt x="25" y="10"/>
                      <a:pt x="25" y="11"/>
                      <a:pt x="25" y="12"/>
                    </a:cubicBezTo>
                    <a:close/>
                    <a:moveTo>
                      <a:pt x="25" y="6"/>
                    </a:moveTo>
                    <a:cubicBezTo>
                      <a:pt x="25" y="6"/>
                      <a:pt x="26" y="5"/>
                      <a:pt x="27" y="6"/>
                    </a:cubicBezTo>
                    <a:cubicBezTo>
                      <a:pt x="27" y="6"/>
                      <a:pt x="28" y="7"/>
                      <a:pt x="27" y="8"/>
                    </a:cubicBezTo>
                    <a:cubicBezTo>
                      <a:pt x="27" y="9"/>
                      <a:pt x="26" y="9"/>
                      <a:pt x="25" y="8"/>
                    </a:cubicBezTo>
                    <a:cubicBezTo>
                      <a:pt x="24" y="8"/>
                      <a:pt x="24" y="7"/>
                      <a:pt x="25" y="6"/>
                    </a:cubicBezTo>
                    <a:close/>
                    <a:moveTo>
                      <a:pt x="28" y="14"/>
                    </a:moveTo>
                    <a:cubicBezTo>
                      <a:pt x="28" y="15"/>
                      <a:pt x="27" y="15"/>
                      <a:pt x="26" y="14"/>
                    </a:cubicBezTo>
                    <a:cubicBezTo>
                      <a:pt x="25" y="14"/>
                      <a:pt x="25" y="13"/>
                      <a:pt x="25" y="12"/>
                    </a:cubicBezTo>
                    <a:cubicBezTo>
                      <a:pt x="26" y="12"/>
                      <a:pt x="27" y="11"/>
                      <a:pt x="28" y="12"/>
                    </a:cubicBezTo>
                    <a:cubicBezTo>
                      <a:pt x="28" y="12"/>
                      <a:pt x="28" y="13"/>
                      <a:pt x="28" y="14"/>
                    </a:cubicBezTo>
                    <a:close/>
                    <a:moveTo>
                      <a:pt x="30" y="10"/>
                    </a:moveTo>
                    <a:cubicBezTo>
                      <a:pt x="30" y="11"/>
                      <a:pt x="29" y="11"/>
                      <a:pt x="28" y="11"/>
                    </a:cubicBezTo>
                    <a:cubicBezTo>
                      <a:pt x="28" y="10"/>
                      <a:pt x="27" y="9"/>
                      <a:pt x="28" y="9"/>
                    </a:cubicBezTo>
                    <a:cubicBezTo>
                      <a:pt x="28" y="8"/>
                      <a:pt x="29" y="8"/>
                      <a:pt x="30" y="8"/>
                    </a:cubicBezTo>
                    <a:cubicBezTo>
                      <a:pt x="31" y="9"/>
                      <a:pt x="31" y="10"/>
                      <a:pt x="30" y="10"/>
                    </a:cubicBezTo>
                    <a:close/>
                    <a:moveTo>
                      <a:pt x="34" y="13"/>
                    </a:moveTo>
                    <a:cubicBezTo>
                      <a:pt x="33" y="13"/>
                      <a:pt x="32" y="13"/>
                      <a:pt x="32" y="13"/>
                    </a:cubicBezTo>
                    <a:cubicBezTo>
                      <a:pt x="31" y="13"/>
                      <a:pt x="31" y="12"/>
                      <a:pt x="31" y="11"/>
                    </a:cubicBezTo>
                    <a:cubicBezTo>
                      <a:pt x="32" y="10"/>
                      <a:pt x="33" y="10"/>
                      <a:pt x="33" y="10"/>
                    </a:cubicBezTo>
                    <a:cubicBezTo>
                      <a:pt x="34" y="11"/>
                      <a:pt x="34" y="12"/>
                      <a:pt x="34" y="1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222"/>
              <p:cNvSpPr>
                <a:spLocks noEditPoints="1"/>
              </p:cNvSpPr>
              <p:nvPr/>
            </p:nvSpPr>
            <p:spPr bwMode="auto">
              <a:xfrm>
                <a:off x="11390474" y="3939752"/>
                <a:ext cx="473075" cy="247650"/>
              </a:xfrm>
              <a:custGeom>
                <a:avLst/>
                <a:gdLst>
                  <a:gd name="T0" fmla="*/ 38 w 42"/>
                  <a:gd name="T1" fmla="*/ 9 h 22"/>
                  <a:gd name="T2" fmla="*/ 27 w 42"/>
                  <a:gd name="T3" fmla="*/ 0 h 22"/>
                  <a:gd name="T4" fmla="*/ 26 w 42"/>
                  <a:gd name="T5" fmla="*/ 0 h 22"/>
                  <a:gd name="T6" fmla="*/ 26 w 42"/>
                  <a:gd name="T7" fmla="*/ 1 h 22"/>
                  <a:gd name="T8" fmla="*/ 35 w 42"/>
                  <a:gd name="T9" fmla="*/ 9 h 22"/>
                  <a:gd name="T10" fmla="*/ 28 w 42"/>
                  <a:gd name="T11" fmla="*/ 9 h 22"/>
                  <a:gd name="T12" fmla="*/ 23 w 42"/>
                  <a:gd name="T13" fmla="*/ 14 h 22"/>
                  <a:gd name="T14" fmla="*/ 23 w 42"/>
                  <a:gd name="T15" fmla="*/ 14 h 22"/>
                  <a:gd name="T16" fmla="*/ 20 w 42"/>
                  <a:gd name="T17" fmla="*/ 14 h 22"/>
                  <a:gd name="T18" fmla="*/ 20 w 42"/>
                  <a:gd name="T19" fmla="*/ 14 h 22"/>
                  <a:gd name="T20" fmla="*/ 15 w 42"/>
                  <a:gd name="T21" fmla="*/ 9 h 22"/>
                  <a:gd name="T22" fmla="*/ 8 w 42"/>
                  <a:gd name="T23" fmla="*/ 9 h 22"/>
                  <a:gd name="T24" fmla="*/ 17 w 42"/>
                  <a:gd name="T25" fmla="*/ 1 h 22"/>
                  <a:gd name="T26" fmla="*/ 17 w 42"/>
                  <a:gd name="T27" fmla="*/ 0 h 22"/>
                  <a:gd name="T28" fmla="*/ 16 w 42"/>
                  <a:gd name="T29" fmla="*/ 0 h 22"/>
                  <a:gd name="T30" fmla="*/ 5 w 42"/>
                  <a:gd name="T31" fmla="*/ 9 h 22"/>
                  <a:gd name="T32" fmla="*/ 1 w 42"/>
                  <a:gd name="T33" fmla="*/ 13 h 22"/>
                  <a:gd name="T34" fmla="*/ 0 w 42"/>
                  <a:gd name="T35" fmla="*/ 14 h 22"/>
                  <a:gd name="T36" fmla="*/ 0 w 42"/>
                  <a:gd name="T37" fmla="*/ 14 h 22"/>
                  <a:gd name="T38" fmla="*/ 0 w 42"/>
                  <a:gd name="T39" fmla="*/ 18 h 22"/>
                  <a:gd name="T40" fmla="*/ 5 w 42"/>
                  <a:gd name="T41" fmla="*/ 22 h 22"/>
                  <a:gd name="T42" fmla="*/ 15 w 42"/>
                  <a:gd name="T43" fmla="*/ 22 h 22"/>
                  <a:gd name="T44" fmla="*/ 20 w 42"/>
                  <a:gd name="T45" fmla="*/ 18 h 22"/>
                  <a:gd name="T46" fmla="*/ 20 w 42"/>
                  <a:gd name="T47" fmla="*/ 18 h 22"/>
                  <a:gd name="T48" fmla="*/ 23 w 42"/>
                  <a:gd name="T49" fmla="*/ 18 h 22"/>
                  <a:gd name="T50" fmla="*/ 23 w 42"/>
                  <a:gd name="T51" fmla="*/ 18 h 22"/>
                  <a:gd name="T52" fmla="*/ 28 w 42"/>
                  <a:gd name="T53" fmla="*/ 22 h 22"/>
                  <a:gd name="T54" fmla="*/ 38 w 42"/>
                  <a:gd name="T55" fmla="*/ 22 h 22"/>
                  <a:gd name="T56" fmla="*/ 42 w 42"/>
                  <a:gd name="T57" fmla="*/ 18 h 22"/>
                  <a:gd name="T58" fmla="*/ 42 w 42"/>
                  <a:gd name="T59" fmla="*/ 14 h 22"/>
                  <a:gd name="T60" fmla="*/ 38 w 42"/>
                  <a:gd name="T61" fmla="*/ 9 h 22"/>
                  <a:gd name="T62" fmla="*/ 19 w 42"/>
                  <a:gd name="T63" fmla="*/ 18 h 22"/>
                  <a:gd name="T64" fmla="*/ 15 w 42"/>
                  <a:gd name="T65" fmla="*/ 21 h 22"/>
                  <a:gd name="T66" fmla="*/ 5 w 42"/>
                  <a:gd name="T67" fmla="*/ 21 h 22"/>
                  <a:gd name="T68" fmla="*/ 2 w 42"/>
                  <a:gd name="T69" fmla="*/ 18 h 22"/>
                  <a:gd name="T70" fmla="*/ 2 w 42"/>
                  <a:gd name="T71" fmla="*/ 14 h 22"/>
                  <a:gd name="T72" fmla="*/ 2 w 42"/>
                  <a:gd name="T73" fmla="*/ 14 h 22"/>
                  <a:gd name="T74" fmla="*/ 3 w 42"/>
                  <a:gd name="T75" fmla="*/ 13 h 22"/>
                  <a:gd name="T76" fmla="*/ 4 w 42"/>
                  <a:gd name="T77" fmla="*/ 11 h 22"/>
                  <a:gd name="T78" fmla="*/ 5 w 42"/>
                  <a:gd name="T79" fmla="*/ 11 h 22"/>
                  <a:gd name="T80" fmla="*/ 6 w 42"/>
                  <a:gd name="T81" fmla="*/ 11 h 22"/>
                  <a:gd name="T82" fmla="*/ 15 w 42"/>
                  <a:gd name="T83" fmla="*/ 11 h 22"/>
                  <a:gd name="T84" fmla="*/ 19 w 42"/>
                  <a:gd name="T85" fmla="*/ 14 h 22"/>
                  <a:gd name="T86" fmla="*/ 19 w 42"/>
                  <a:gd name="T87" fmla="*/ 15 h 22"/>
                  <a:gd name="T88" fmla="*/ 19 w 42"/>
                  <a:gd name="T89" fmla="*/ 17 h 22"/>
                  <a:gd name="T90" fmla="*/ 19 w 42"/>
                  <a:gd name="T91" fmla="*/ 18 h 22"/>
                  <a:gd name="T92" fmla="*/ 41 w 42"/>
                  <a:gd name="T93" fmla="*/ 18 h 22"/>
                  <a:gd name="T94" fmla="*/ 38 w 42"/>
                  <a:gd name="T95" fmla="*/ 21 h 22"/>
                  <a:gd name="T96" fmla="*/ 28 w 42"/>
                  <a:gd name="T97" fmla="*/ 21 h 22"/>
                  <a:gd name="T98" fmla="*/ 24 w 42"/>
                  <a:gd name="T99" fmla="*/ 18 h 22"/>
                  <a:gd name="T100" fmla="*/ 24 w 42"/>
                  <a:gd name="T101" fmla="*/ 17 h 22"/>
                  <a:gd name="T102" fmla="*/ 24 w 42"/>
                  <a:gd name="T103" fmla="*/ 15 h 22"/>
                  <a:gd name="T104" fmla="*/ 24 w 42"/>
                  <a:gd name="T105" fmla="*/ 14 h 22"/>
                  <a:gd name="T106" fmla="*/ 28 w 42"/>
                  <a:gd name="T107" fmla="*/ 11 h 22"/>
                  <a:gd name="T108" fmla="*/ 37 w 42"/>
                  <a:gd name="T109" fmla="*/ 11 h 22"/>
                  <a:gd name="T110" fmla="*/ 38 w 42"/>
                  <a:gd name="T111" fmla="*/ 11 h 22"/>
                  <a:gd name="T112" fmla="*/ 39 w 42"/>
                  <a:gd name="T113" fmla="*/ 11 h 22"/>
                  <a:gd name="T114" fmla="*/ 40 w 42"/>
                  <a:gd name="T115" fmla="*/ 13 h 22"/>
                  <a:gd name="T116" fmla="*/ 41 w 42"/>
                  <a:gd name="T117" fmla="*/ 14 h 22"/>
                  <a:gd name="T118" fmla="*/ 41 w 42"/>
                  <a:gd name="T119" fmla="*/ 14 h 22"/>
                  <a:gd name="T120" fmla="*/ 41 w 42"/>
                  <a:gd name="T121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2" h="22">
                    <a:moveTo>
                      <a:pt x="38" y="9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6" y="0"/>
                      <a:pt x="26" y="0"/>
                    </a:cubicBezTo>
                    <a:cubicBezTo>
                      <a:pt x="25" y="1"/>
                      <a:pt x="26" y="1"/>
                      <a:pt x="26" y="1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5" y="9"/>
                      <a:pt x="23" y="12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2"/>
                      <a:pt x="18" y="9"/>
                      <a:pt x="15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0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3" y="10"/>
                      <a:pt x="1" y="11"/>
                      <a:pt x="1" y="13"/>
                    </a:cubicBezTo>
                    <a:cubicBezTo>
                      <a:pt x="0" y="13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20"/>
                      <a:pt x="3" y="22"/>
                      <a:pt x="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8" y="22"/>
                      <a:pt x="20" y="20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20"/>
                      <a:pt x="25" y="22"/>
                      <a:pt x="28" y="22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40" y="22"/>
                      <a:pt x="42" y="20"/>
                      <a:pt x="42" y="18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2" y="12"/>
                      <a:pt x="40" y="10"/>
                      <a:pt x="38" y="9"/>
                    </a:cubicBezTo>
                    <a:close/>
                    <a:moveTo>
                      <a:pt x="19" y="18"/>
                    </a:moveTo>
                    <a:cubicBezTo>
                      <a:pt x="19" y="19"/>
                      <a:pt x="17" y="21"/>
                      <a:pt x="1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4" y="21"/>
                      <a:pt x="2" y="19"/>
                      <a:pt x="2" y="18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3"/>
                      <a:pt x="3" y="13"/>
                    </a:cubicBezTo>
                    <a:cubicBezTo>
                      <a:pt x="3" y="12"/>
                      <a:pt x="3" y="12"/>
                      <a:pt x="4" y="11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7" y="11"/>
                      <a:pt x="19" y="12"/>
                      <a:pt x="19" y="14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9" y="17"/>
                      <a:pt x="19" y="17"/>
                      <a:pt x="19" y="17"/>
                    </a:cubicBezTo>
                    <a:lnTo>
                      <a:pt x="19" y="18"/>
                    </a:lnTo>
                    <a:close/>
                    <a:moveTo>
                      <a:pt x="41" y="18"/>
                    </a:moveTo>
                    <a:cubicBezTo>
                      <a:pt x="41" y="19"/>
                      <a:pt x="39" y="21"/>
                      <a:pt x="38" y="21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26" y="21"/>
                      <a:pt x="24" y="19"/>
                      <a:pt x="24" y="18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2"/>
                      <a:pt x="26" y="11"/>
                      <a:pt x="28" y="11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8" y="11"/>
                      <a:pt x="38" y="11"/>
                      <a:pt x="39" y="11"/>
                    </a:cubicBezTo>
                    <a:cubicBezTo>
                      <a:pt x="39" y="12"/>
                      <a:pt x="40" y="12"/>
                      <a:pt x="40" y="13"/>
                    </a:cubicBezTo>
                    <a:cubicBezTo>
                      <a:pt x="41" y="13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lnTo>
                      <a:pt x="41" y="1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224"/>
              <p:cNvSpPr>
                <a:spLocks noEditPoints="1"/>
              </p:cNvSpPr>
              <p:nvPr/>
            </p:nvSpPr>
            <p:spPr bwMode="auto">
              <a:xfrm>
                <a:off x="11412699" y="2642764"/>
                <a:ext cx="439738" cy="315912"/>
              </a:xfrm>
              <a:custGeom>
                <a:avLst/>
                <a:gdLst>
                  <a:gd name="T0" fmla="*/ 35 w 39"/>
                  <a:gd name="T1" fmla="*/ 4 h 28"/>
                  <a:gd name="T2" fmla="*/ 28 w 39"/>
                  <a:gd name="T3" fmla="*/ 3 h 28"/>
                  <a:gd name="T4" fmla="*/ 21 w 39"/>
                  <a:gd name="T5" fmla="*/ 9 h 28"/>
                  <a:gd name="T6" fmla="*/ 18 w 39"/>
                  <a:gd name="T7" fmla="*/ 3 h 28"/>
                  <a:gd name="T8" fmla="*/ 11 w 39"/>
                  <a:gd name="T9" fmla="*/ 0 h 28"/>
                  <a:gd name="T10" fmla="*/ 6 w 39"/>
                  <a:gd name="T11" fmla="*/ 16 h 28"/>
                  <a:gd name="T12" fmla="*/ 20 w 39"/>
                  <a:gd name="T13" fmla="*/ 28 h 28"/>
                  <a:gd name="T14" fmla="*/ 30 w 39"/>
                  <a:gd name="T15" fmla="*/ 20 h 28"/>
                  <a:gd name="T16" fmla="*/ 35 w 39"/>
                  <a:gd name="T17" fmla="*/ 4 h 28"/>
                  <a:gd name="T18" fmla="*/ 11 w 39"/>
                  <a:gd name="T19" fmla="*/ 4 h 28"/>
                  <a:gd name="T20" fmla="*/ 7 w 39"/>
                  <a:gd name="T21" fmla="*/ 8 h 28"/>
                  <a:gd name="T22" fmla="*/ 7 w 39"/>
                  <a:gd name="T23" fmla="*/ 9 h 28"/>
                  <a:gd name="T24" fmla="*/ 6 w 39"/>
                  <a:gd name="T25" fmla="*/ 9 h 28"/>
                  <a:gd name="T26" fmla="*/ 6 w 39"/>
                  <a:gd name="T27" fmla="*/ 9 h 28"/>
                  <a:gd name="T28" fmla="*/ 6 w 39"/>
                  <a:gd name="T29" fmla="*/ 9 h 28"/>
                  <a:gd name="T30" fmla="*/ 6 w 39"/>
                  <a:gd name="T31" fmla="*/ 8 h 28"/>
                  <a:gd name="T32" fmla="*/ 11 w 39"/>
                  <a:gd name="T33" fmla="*/ 3 h 28"/>
                  <a:gd name="T34" fmla="*/ 11 w 39"/>
                  <a:gd name="T35" fmla="*/ 3 h 28"/>
                  <a:gd name="T36" fmla="*/ 12 w 39"/>
                  <a:gd name="T37" fmla="*/ 3 h 28"/>
                  <a:gd name="T38" fmla="*/ 11 w 39"/>
                  <a:gd name="T3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" h="28">
                    <a:moveTo>
                      <a:pt x="35" y="4"/>
                    </a:moveTo>
                    <a:cubicBezTo>
                      <a:pt x="34" y="2"/>
                      <a:pt x="31" y="1"/>
                      <a:pt x="28" y="3"/>
                    </a:cubicBezTo>
                    <a:cubicBezTo>
                      <a:pt x="26" y="4"/>
                      <a:pt x="23" y="8"/>
                      <a:pt x="21" y="9"/>
                    </a:cubicBezTo>
                    <a:cubicBezTo>
                      <a:pt x="18" y="9"/>
                      <a:pt x="19" y="5"/>
                      <a:pt x="18" y="3"/>
                    </a:cubicBezTo>
                    <a:cubicBezTo>
                      <a:pt x="16" y="1"/>
                      <a:pt x="14" y="0"/>
                      <a:pt x="11" y="0"/>
                    </a:cubicBezTo>
                    <a:cubicBezTo>
                      <a:pt x="1" y="2"/>
                      <a:pt x="0" y="11"/>
                      <a:pt x="6" y="16"/>
                    </a:cubicBezTo>
                    <a:cubicBezTo>
                      <a:pt x="12" y="21"/>
                      <a:pt x="14" y="23"/>
                      <a:pt x="20" y="28"/>
                    </a:cubicBezTo>
                    <a:cubicBezTo>
                      <a:pt x="23" y="25"/>
                      <a:pt x="27" y="23"/>
                      <a:pt x="30" y="20"/>
                    </a:cubicBezTo>
                    <a:cubicBezTo>
                      <a:pt x="34" y="16"/>
                      <a:pt x="39" y="10"/>
                      <a:pt x="35" y="4"/>
                    </a:cubicBezTo>
                    <a:close/>
                    <a:moveTo>
                      <a:pt x="11" y="4"/>
                    </a:moveTo>
                    <a:cubicBezTo>
                      <a:pt x="9" y="4"/>
                      <a:pt x="7" y="6"/>
                      <a:pt x="7" y="8"/>
                    </a:cubicBezTo>
                    <a:cubicBezTo>
                      <a:pt x="7" y="8"/>
                      <a:pt x="7" y="8"/>
                      <a:pt x="7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8"/>
                      <a:pt x="6" y="8"/>
                    </a:cubicBezTo>
                    <a:cubicBezTo>
                      <a:pt x="6" y="5"/>
                      <a:pt x="8" y="3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4"/>
                      <a:pt x="12" y="4"/>
                      <a:pt x="11" y="4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225"/>
              <p:cNvSpPr/>
              <p:nvPr/>
            </p:nvSpPr>
            <p:spPr bwMode="auto">
              <a:xfrm>
                <a:off x="10128411" y="793327"/>
                <a:ext cx="473075" cy="11112"/>
              </a:xfrm>
              <a:custGeom>
                <a:avLst/>
                <a:gdLst>
                  <a:gd name="T0" fmla="*/ 1 w 42"/>
                  <a:gd name="T1" fmla="*/ 1 h 1"/>
                  <a:gd name="T2" fmla="*/ 0 w 42"/>
                  <a:gd name="T3" fmla="*/ 0 h 1"/>
                  <a:gd name="T4" fmla="*/ 1 w 42"/>
                  <a:gd name="T5" fmla="*/ 0 h 1"/>
                  <a:gd name="T6" fmla="*/ 41 w 42"/>
                  <a:gd name="T7" fmla="*/ 0 h 1"/>
                  <a:gd name="T8" fmla="*/ 42 w 42"/>
                  <a:gd name="T9" fmla="*/ 0 h 1"/>
                  <a:gd name="T10" fmla="*/ 41 w 42"/>
                  <a:gd name="T11" fmla="*/ 1 h 1"/>
                  <a:gd name="T12" fmla="*/ 1 w 42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">
                    <a:moveTo>
                      <a:pt x="1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1" y="0"/>
                      <a:pt x="42" y="0"/>
                      <a:pt x="42" y="0"/>
                    </a:cubicBezTo>
                    <a:cubicBezTo>
                      <a:pt x="42" y="1"/>
                      <a:pt x="41" y="1"/>
                      <a:pt x="41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Rectangle 226"/>
              <p:cNvSpPr>
                <a:spLocks noChangeArrowheads="1"/>
              </p:cNvSpPr>
              <p:nvPr/>
            </p:nvSpPr>
            <p:spPr bwMode="auto">
              <a:xfrm>
                <a:off x="10185561" y="523452"/>
                <a:ext cx="66675" cy="236537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Rectangle 227"/>
              <p:cNvSpPr>
                <a:spLocks noChangeArrowheads="1"/>
              </p:cNvSpPr>
              <p:nvPr/>
            </p:nvSpPr>
            <p:spPr bwMode="auto">
              <a:xfrm>
                <a:off x="10285574" y="444077"/>
                <a:ext cx="68263" cy="315912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Rectangle 228"/>
              <p:cNvSpPr>
                <a:spLocks noChangeArrowheads="1"/>
              </p:cNvSpPr>
              <p:nvPr/>
            </p:nvSpPr>
            <p:spPr bwMode="auto">
              <a:xfrm>
                <a:off x="10387174" y="545677"/>
                <a:ext cx="68263" cy="214312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Rectangle 229"/>
              <p:cNvSpPr>
                <a:spLocks noChangeArrowheads="1"/>
              </p:cNvSpPr>
              <p:nvPr/>
            </p:nvSpPr>
            <p:spPr bwMode="auto">
              <a:xfrm>
                <a:off x="10488774" y="612352"/>
                <a:ext cx="68263" cy="147637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230"/>
              <p:cNvSpPr>
                <a:spLocks noEditPoints="1"/>
              </p:cNvSpPr>
              <p:nvPr/>
            </p:nvSpPr>
            <p:spPr bwMode="auto">
              <a:xfrm>
                <a:off x="10172861" y="963189"/>
                <a:ext cx="349250" cy="360362"/>
              </a:xfrm>
              <a:custGeom>
                <a:avLst/>
                <a:gdLst>
                  <a:gd name="T0" fmla="*/ 30 w 31"/>
                  <a:gd name="T1" fmla="*/ 20 h 32"/>
                  <a:gd name="T2" fmla="*/ 15 w 31"/>
                  <a:gd name="T3" fmla="*/ 4 h 32"/>
                  <a:gd name="T4" fmla="*/ 12 w 31"/>
                  <a:gd name="T5" fmla="*/ 1 h 32"/>
                  <a:gd name="T6" fmla="*/ 7 w 31"/>
                  <a:gd name="T7" fmla="*/ 1 h 32"/>
                  <a:gd name="T8" fmla="*/ 1 w 31"/>
                  <a:gd name="T9" fmla="*/ 8 h 32"/>
                  <a:gd name="T10" fmla="*/ 1 w 31"/>
                  <a:gd name="T11" fmla="*/ 12 h 32"/>
                  <a:gd name="T12" fmla="*/ 4 w 31"/>
                  <a:gd name="T13" fmla="*/ 15 h 32"/>
                  <a:gd name="T14" fmla="*/ 20 w 31"/>
                  <a:gd name="T15" fmla="*/ 31 h 32"/>
                  <a:gd name="T16" fmla="*/ 20 w 31"/>
                  <a:gd name="T17" fmla="*/ 32 h 32"/>
                  <a:gd name="T18" fmla="*/ 24 w 31"/>
                  <a:gd name="T19" fmla="*/ 25 h 32"/>
                  <a:gd name="T20" fmla="*/ 31 w 31"/>
                  <a:gd name="T21" fmla="*/ 21 h 32"/>
                  <a:gd name="T22" fmla="*/ 30 w 31"/>
                  <a:gd name="T23" fmla="*/ 20 h 32"/>
                  <a:gd name="T24" fmla="*/ 6 w 31"/>
                  <a:gd name="T25" fmla="*/ 7 h 32"/>
                  <a:gd name="T26" fmla="*/ 8 w 31"/>
                  <a:gd name="T27" fmla="*/ 7 h 32"/>
                  <a:gd name="T28" fmla="*/ 20 w 31"/>
                  <a:gd name="T29" fmla="*/ 18 h 32"/>
                  <a:gd name="T30" fmla="*/ 19 w 31"/>
                  <a:gd name="T31" fmla="*/ 20 h 32"/>
                  <a:gd name="T32" fmla="*/ 18 w 31"/>
                  <a:gd name="T33" fmla="*/ 20 h 32"/>
                  <a:gd name="T34" fmla="*/ 6 w 31"/>
                  <a:gd name="T35" fmla="*/ 9 h 32"/>
                  <a:gd name="T36" fmla="*/ 6 w 31"/>
                  <a:gd name="T37" fmla="*/ 7 h 32"/>
                  <a:gd name="T38" fmla="*/ 20 w 31"/>
                  <a:gd name="T39" fmla="*/ 27 h 32"/>
                  <a:gd name="T40" fmla="*/ 18 w 31"/>
                  <a:gd name="T41" fmla="*/ 27 h 32"/>
                  <a:gd name="T42" fmla="*/ 3 w 31"/>
                  <a:gd name="T43" fmla="*/ 12 h 32"/>
                  <a:gd name="T44" fmla="*/ 3 w 31"/>
                  <a:gd name="T45" fmla="*/ 10 h 32"/>
                  <a:gd name="T46" fmla="*/ 5 w 31"/>
                  <a:gd name="T47" fmla="*/ 10 h 32"/>
                  <a:gd name="T48" fmla="*/ 20 w 31"/>
                  <a:gd name="T49" fmla="*/ 25 h 32"/>
                  <a:gd name="T50" fmla="*/ 20 w 31"/>
                  <a:gd name="T51" fmla="*/ 27 h 32"/>
                  <a:gd name="T52" fmla="*/ 27 w 31"/>
                  <a:gd name="T53" fmla="*/ 21 h 32"/>
                  <a:gd name="T54" fmla="*/ 25 w 31"/>
                  <a:gd name="T55" fmla="*/ 21 h 32"/>
                  <a:gd name="T56" fmla="*/ 10 w 31"/>
                  <a:gd name="T57" fmla="*/ 5 h 32"/>
                  <a:gd name="T58" fmla="*/ 10 w 31"/>
                  <a:gd name="T59" fmla="*/ 3 h 32"/>
                  <a:gd name="T60" fmla="*/ 12 w 31"/>
                  <a:gd name="T61" fmla="*/ 3 h 32"/>
                  <a:gd name="T62" fmla="*/ 27 w 31"/>
                  <a:gd name="T63" fmla="*/ 19 h 32"/>
                  <a:gd name="T64" fmla="*/ 27 w 31"/>
                  <a:gd name="T65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1" h="32">
                    <a:moveTo>
                      <a:pt x="30" y="20"/>
                    </a:moveTo>
                    <a:cubicBezTo>
                      <a:pt x="15" y="4"/>
                      <a:pt x="15" y="4"/>
                      <a:pt x="15" y="4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0" y="0"/>
                      <a:pt x="8" y="0"/>
                      <a:pt x="7" y="1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9"/>
                      <a:pt x="0" y="11"/>
                      <a:pt x="1" y="12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1"/>
                      <a:pt x="20" y="32"/>
                      <a:pt x="20" y="32"/>
                    </a:cubicBezTo>
                    <a:cubicBezTo>
                      <a:pt x="21" y="29"/>
                      <a:pt x="22" y="27"/>
                      <a:pt x="24" y="25"/>
                    </a:cubicBezTo>
                    <a:cubicBezTo>
                      <a:pt x="26" y="23"/>
                      <a:pt x="29" y="22"/>
                      <a:pt x="31" y="21"/>
                    </a:cubicBezTo>
                    <a:cubicBezTo>
                      <a:pt x="31" y="21"/>
                      <a:pt x="31" y="21"/>
                      <a:pt x="30" y="20"/>
                    </a:cubicBezTo>
                    <a:close/>
                    <a:moveTo>
                      <a:pt x="6" y="7"/>
                    </a:moveTo>
                    <a:cubicBezTo>
                      <a:pt x="7" y="7"/>
                      <a:pt x="8" y="6"/>
                      <a:pt x="8" y="7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9"/>
                      <a:pt x="20" y="20"/>
                      <a:pt x="19" y="20"/>
                    </a:cubicBezTo>
                    <a:cubicBezTo>
                      <a:pt x="19" y="21"/>
                      <a:pt x="18" y="21"/>
                      <a:pt x="18" y="20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6" y="8"/>
                      <a:pt x="6" y="7"/>
                    </a:cubicBezTo>
                    <a:close/>
                    <a:moveTo>
                      <a:pt x="20" y="27"/>
                    </a:moveTo>
                    <a:cubicBezTo>
                      <a:pt x="19" y="28"/>
                      <a:pt x="19" y="28"/>
                      <a:pt x="18" y="27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2" y="12"/>
                      <a:pt x="2" y="11"/>
                      <a:pt x="3" y="10"/>
                    </a:cubicBezTo>
                    <a:cubicBezTo>
                      <a:pt x="3" y="10"/>
                      <a:pt x="4" y="10"/>
                      <a:pt x="5" y="10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21" y="26"/>
                      <a:pt x="21" y="27"/>
                      <a:pt x="20" y="27"/>
                    </a:cubicBezTo>
                    <a:close/>
                    <a:moveTo>
                      <a:pt x="27" y="21"/>
                    </a:moveTo>
                    <a:cubicBezTo>
                      <a:pt x="26" y="21"/>
                      <a:pt x="25" y="21"/>
                      <a:pt x="25" y="21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4"/>
                      <a:pt x="10" y="3"/>
                    </a:cubicBezTo>
                    <a:cubicBezTo>
                      <a:pt x="10" y="3"/>
                      <a:pt x="11" y="3"/>
                      <a:pt x="12" y="3"/>
                    </a:cubicBezTo>
                    <a:cubicBezTo>
                      <a:pt x="27" y="19"/>
                      <a:pt x="27" y="19"/>
                      <a:pt x="27" y="19"/>
                    </a:cubicBezTo>
                    <a:cubicBezTo>
                      <a:pt x="27" y="19"/>
                      <a:pt x="27" y="20"/>
                      <a:pt x="27" y="2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231"/>
              <p:cNvSpPr/>
              <p:nvPr/>
            </p:nvSpPr>
            <p:spPr bwMode="auto">
              <a:xfrm>
                <a:off x="10409399" y="1210839"/>
                <a:ext cx="147638" cy="146050"/>
              </a:xfrm>
              <a:custGeom>
                <a:avLst/>
                <a:gdLst>
                  <a:gd name="T0" fmla="*/ 13 w 13"/>
                  <a:gd name="T1" fmla="*/ 10 h 13"/>
                  <a:gd name="T2" fmla="*/ 11 w 13"/>
                  <a:gd name="T3" fmla="*/ 1 h 13"/>
                  <a:gd name="T4" fmla="*/ 11 w 13"/>
                  <a:gd name="T5" fmla="*/ 1 h 13"/>
                  <a:gd name="T6" fmla="*/ 11 w 13"/>
                  <a:gd name="T7" fmla="*/ 0 h 13"/>
                  <a:gd name="T8" fmla="*/ 4 w 13"/>
                  <a:gd name="T9" fmla="*/ 4 h 13"/>
                  <a:gd name="T10" fmla="*/ 0 w 13"/>
                  <a:gd name="T11" fmla="*/ 11 h 13"/>
                  <a:gd name="T12" fmla="*/ 1 w 13"/>
                  <a:gd name="T13" fmla="*/ 11 h 13"/>
                  <a:gd name="T14" fmla="*/ 1 w 13"/>
                  <a:gd name="T15" fmla="*/ 11 h 13"/>
                  <a:gd name="T16" fmla="*/ 9 w 13"/>
                  <a:gd name="T17" fmla="*/ 13 h 13"/>
                  <a:gd name="T18" fmla="*/ 13 w 13"/>
                  <a:gd name="T19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3">
                    <a:moveTo>
                      <a:pt x="13" y="10"/>
                    </a:move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8" y="1"/>
                      <a:pt x="6" y="2"/>
                      <a:pt x="4" y="4"/>
                    </a:cubicBezTo>
                    <a:cubicBezTo>
                      <a:pt x="2" y="6"/>
                      <a:pt x="1" y="8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2" y="13"/>
                      <a:pt x="13" y="12"/>
                      <a:pt x="13" y="1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232"/>
              <p:cNvSpPr>
                <a:spLocks noEditPoints="1"/>
              </p:cNvSpPr>
              <p:nvPr/>
            </p:nvSpPr>
            <p:spPr bwMode="auto">
              <a:xfrm>
                <a:off x="10218899" y="3319039"/>
                <a:ext cx="258763" cy="384175"/>
              </a:xfrm>
              <a:custGeom>
                <a:avLst/>
                <a:gdLst>
                  <a:gd name="T0" fmla="*/ 17 w 23"/>
                  <a:gd name="T1" fmla="*/ 0 h 34"/>
                  <a:gd name="T2" fmla="*/ 6 w 23"/>
                  <a:gd name="T3" fmla="*/ 0 h 34"/>
                  <a:gd name="T4" fmla="*/ 0 w 23"/>
                  <a:gd name="T5" fmla="*/ 6 h 34"/>
                  <a:gd name="T6" fmla="*/ 0 w 23"/>
                  <a:gd name="T7" fmla="*/ 28 h 34"/>
                  <a:gd name="T8" fmla="*/ 6 w 23"/>
                  <a:gd name="T9" fmla="*/ 34 h 34"/>
                  <a:gd name="T10" fmla="*/ 17 w 23"/>
                  <a:gd name="T11" fmla="*/ 34 h 34"/>
                  <a:gd name="T12" fmla="*/ 23 w 23"/>
                  <a:gd name="T13" fmla="*/ 28 h 34"/>
                  <a:gd name="T14" fmla="*/ 23 w 23"/>
                  <a:gd name="T15" fmla="*/ 6 h 34"/>
                  <a:gd name="T16" fmla="*/ 17 w 23"/>
                  <a:gd name="T17" fmla="*/ 0 h 34"/>
                  <a:gd name="T18" fmla="*/ 6 w 23"/>
                  <a:gd name="T19" fmla="*/ 31 h 34"/>
                  <a:gd name="T20" fmla="*/ 4 w 23"/>
                  <a:gd name="T21" fmla="*/ 29 h 34"/>
                  <a:gd name="T22" fmla="*/ 6 w 23"/>
                  <a:gd name="T23" fmla="*/ 26 h 34"/>
                  <a:gd name="T24" fmla="*/ 9 w 23"/>
                  <a:gd name="T25" fmla="*/ 29 h 34"/>
                  <a:gd name="T26" fmla="*/ 6 w 23"/>
                  <a:gd name="T27" fmla="*/ 31 h 34"/>
                  <a:gd name="T28" fmla="*/ 17 w 23"/>
                  <a:gd name="T29" fmla="*/ 31 h 34"/>
                  <a:gd name="T30" fmla="*/ 14 w 23"/>
                  <a:gd name="T31" fmla="*/ 29 h 34"/>
                  <a:gd name="T32" fmla="*/ 17 w 23"/>
                  <a:gd name="T33" fmla="*/ 26 h 34"/>
                  <a:gd name="T34" fmla="*/ 19 w 23"/>
                  <a:gd name="T35" fmla="*/ 29 h 34"/>
                  <a:gd name="T36" fmla="*/ 17 w 23"/>
                  <a:gd name="T37" fmla="*/ 31 h 34"/>
                  <a:gd name="T38" fmla="*/ 21 w 23"/>
                  <a:gd name="T39" fmla="*/ 21 h 34"/>
                  <a:gd name="T40" fmla="*/ 16 w 23"/>
                  <a:gd name="T41" fmla="*/ 26 h 34"/>
                  <a:gd name="T42" fmla="*/ 7 w 23"/>
                  <a:gd name="T43" fmla="*/ 26 h 34"/>
                  <a:gd name="T44" fmla="*/ 2 w 23"/>
                  <a:gd name="T45" fmla="*/ 21 h 34"/>
                  <a:gd name="T46" fmla="*/ 2 w 23"/>
                  <a:gd name="T47" fmla="*/ 6 h 34"/>
                  <a:gd name="T48" fmla="*/ 7 w 23"/>
                  <a:gd name="T49" fmla="*/ 2 h 34"/>
                  <a:gd name="T50" fmla="*/ 16 w 23"/>
                  <a:gd name="T51" fmla="*/ 2 h 34"/>
                  <a:gd name="T52" fmla="*/ 21 w 23"/>
                  <a:gd name="T53" fmla="*/ 6 h 34"/>
                  <a:gd name="T54" fmla="*/ 21 w 23"/>
                  <a:gd name="T55" fmla="*/ 2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" h="34">
                    <a:moveTo>
                      <a:pt x="17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1"/>
                      <a:pt x="3" y="34"/>
                      <a:pt x="6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20" y="34"/>
                      <a:pt x="23" y="31"/>
                      <a:pt x="23" y="28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3" y="3"/>
                      <a:pt x="20" y="0"/>
                      <a:pt x="17" y="0"/>
                    </a:cubicBezTo>
                    <a:close/>
                    <a:moveTo>
                      <a:pt x="6" y="31"/>
                    </a:moveTo>
                    <a:cubicBezTo>
                      <a:pt x="5" y="31"/>
                      <a:pt x="4" y="30"/>
                      <a:pt x="4" y="29"/>
                    </a:cubicBezTo>
                    <a:cubicBezTo>
                      <a:pt x="4" y="27"/>
                      <a:pt x="5" y="26"/>
                      <a:pt x="6" y="26"/>
                    </a:cubicBezTo>
                    <a:cubicBezTo>
                      <a:pt x="8" y="26"/>
                      <a:pt x="9" y="27"/>
                      <a:pt x="9" y="29"/>
                    </a:cubicBezTo>
                    <a:cubicBezTo>
                      <a:pt x="9" y="30"/>
                      <a:pt x="8" y="31"/>
                      <a:pt x="6" y="31"/>
                    </a:cubicBezTo>
                    <a:close/>
                    <a:moveTo>
                      <a:pt x="17" y="31"/>
                    </a:moveTo>
                    <a:cubicBezTo>
                      <a:pt x="15" y="31"/>
                      <a:pt x="14" y="30"/>
                      <a:pt x="14" y="29"/>
                    </a:cubicBezTo>
                    <a:cubicBezTo>
                      <a:pt x="14" y="27"/>
                      <a:pt x="15" y="26"/>
                      <a:pt x="17" y="26"/>
                    </a:cubicBezTo>
                    <a:cubicBezTo>
                      <a:pt x="18" y="26"/>
                      <a:pt x="19" y="27"/>
                      <a:pt x="19" y="29"/>
                    </a:cubicBezTo>
                    <a:cubicBezTo>
                      <a:pt x="19" y="30"/>
                      <a:pt x="18" y="31"/>
                      <a:pt x="17" y="31"/>
                    </a:cubicBezTo>
                    <a:close/>
                    <a:moveTo>
                      <a:pt x="21" y="21"/>
                    </a:moveTo>
                    <a:cubicBezTo>
                      <a:pt x="21" y="24"/>
                      <a:pt x="19" y="26"/>
                      <a:pt x="16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4" y="26"/>
                      <a:pt x="2" y="24"/>
                      <a:pt x="2" y="21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4"/>
                      <a:pt x="4" y="2"/>
                      <a:pt x="7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9" y="2"/>
                      <a:pt x="21" y="4"/>
                      <a:pt x="21" y="6"/>
                    </a:cubicBezTo>
                    <a:lnTo>
                      <a:pt x="21" y="21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233"/>
              <p:cNvSpPr/>
              <p:nvPr/>
            </p:nvSpPr>
            <p:spPr bwMode="auto">
              <a:xfrm>
                <a:off x="10488774" y="3319039"/>
                <a:ext cx="22225" cy="384175"/>
              </a:xfrm>
              <a:custGeom>
                <a:avLst/>
                <a:gdLst>
                  <a:gd name="T0" fmla="*/ 0 w 14"/>
                  <a:gd name="T1" fmla="*/ 0 h 242"/>
                  <a:gd name="T2" fmla="*/ 0 w 14"/>
                  <a:gd name="T3" fmla="*/ 164 h 242"/>
                  <a:gd name="T4" fmla="*/ 0 w 14"/>
                  <a:gd name="T5" fmla="*/ 164 h 242"/>
                  <a:gd name="T6" fmla="*/ 0 w 14"/>
                  <a:gd name="T7" fmla="*/ 242 h 242"/>
                  <a:gd name="T8" fmla="*/ 14 w 14"/>
                  <a:gd name="T9" fmla="*/ 242 h 242"/>
                  <a:gd name="T10" fmla="*/ 14 w 14"/>
                  <a:gd name="T11" fmla="*/ 164 h 242"/>
                  <a:gd name="T12" fmla="*/ 14 w 14"/>
                  <a:gd name="T13" fmla="*/ 149 h 242"/>
                  <a:gd name="T14" fmla="*/ 14 w 14"/>
                  <a:gd name="T15" fmla="*/ 0 h 242"/>
                  <a:gd name="T16" fmla="*/ 0 w 14"/>
                  <a:gd name="T17" fmla="*/ 0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242">
                    <a:moveTo>
                      <a:pt x="0" y="0"/>
                    </a:moveTo>
                    <a:lnTo>
                      <a:pt x="0" y="164"/>
                    </a:lnTo>
                    <a:lnTo>
                      <a:pt x="0" y="164"/>
                    </a:lnTo>
                    <a:lnTo>
                      <a:pt x="0" y="242"/>
                    </a:lnTo>
                    <a:lnTo>
                      <a:pt x="14" y="242"/>
                    </a:lnTo>
                    <a:lnTo>
                      <a:pt x="14" y="164"/>
                    </a:lnTo>
                    <a:lnTo>
                      <a:pt x="14" y="149"/>
                    </a:lnTo>
                    <a:lnTo>
                      <a:pt x="1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234"/>
              <p:cNvSpPr/>
              <p:nvPr/>
            </p:nvSpPr>
            <p:spPr bwMode="auto">
              <a:xfrm>
                <a:off x="10364949" y="3984202"/>
                <a:ext cx="22225" cy="34925"/>
              </a:xfrm>
              <a:custGeom>
                <a:avLst/>
                <a:gdLst>
                  <a:gd name="T0" fmla="*/ 7 w 14"/>
                  <a:gd name="T1" fmla="*/ 7 h 22"/>
                  <a:gd name="T2" fmla="*/ 7 w 14"/>
                  <a:gd name="T3" fmla="*/ 7 h 22"/>
                  <a:gd name="T4" fmla="*/ 0 w 14"/>
                  <a:gd name="T5" fmla="*/ 7 h 22"/>
                  <a:gd name="T6" fmla="*/ 0 w 14"/>
                  <a:gd name="T7" fmla="*/ 0 h 22"/>
                  <a:gd name="T8" fmla="*/ 7 w 14"/>
                  <a:gd name="T9" fmla="*/ 0 h 22"/>
                  <a:gd name="T10" fmla="*/ 14 w 14"/>
                  <a:gd name="T11" fmla="*/ 0 h 22"/>
                  <a:gd name="T12" fmla="*/ 14 w 14"/>
                  <a:gd name="T13" fmla="*/ 22 h 22"/>
                  <a:gd name="T14" fmla="*/ 7 w 14"/>
                  <a:gd name="T15" fmla="*/ 22 h 22"/>
                  <a:gd name="T16" fmla="*/ 7 w 14"/>
                  <a:gd name="T17" fmla="*/ 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22">
                    <a:moveTo>
                      <a:pt x="7" y="7"/>
                    </a:moveTo>
                    <a:lnTo>
                      <a:pt x="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14" y="0"/>
                    </a:lnTo>
                    <a:lnTo>
                      <a:pt x="14" y="22"/>
                    </a:lnTo>
                    <a:lnTo>
                      <a:pt x="7" y="22"/>
                    </a:lnTo>
                    <a:lnTo>
                      <a:pt x="7" y="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235"/>
              <p:cNvSpPr>
                <a:spLocks noEditPoints="1"/>
              </p:cNvSpPr>
              <p:nvPr/>
            </p:nvSpPr>
            <p:spPr bwMode="auto">
              <a:xfrm>
                <a:off x="10387174" y="3984202"/>
                <a:ext cx="34925" cy="34925"/>
              </a:xfrm>
              <a:custGeom>
                <a:avLst/>
                <a:gdLst>
                  <a:gd name="T0" fmla="*/ 3 w 3"/>
                  <a:gd name="T1" fmla="*/ 1 h 3"/>
                  <a:gd name="T2" fmla="*/ 1 w 3"/>
                  <a:gd name="T3" fmla="*/ 3 h 3"/>
                  <a:gd name="T4" fmla="*/ 0 w 3"/>
                  <a:gd name="T5" fmla="*/ 1 h 3"/>
                  <a:gd name="T6" fmla="*/ 1 w 3"/>
                  <a:gd name="T7" fmla="*/ 0 h 3"/>
                  <a:gd name="T8" fmla="*/ 3 w 3"/>
                  <a:gd name="T9" fmla="*/ 1 h 3"/>
                  <a:gd name="T10" fmla="*/ 1 w 3"/>
                  <a:gd name="T11" fmla="*/ 1 h 3"/>
                  <a:gd name="T12" fmla="*/ 1 w 3"/>
                  <a:gd name="T13" fmla="*/ 2 h 3"/>
                  <a:gd name="T14" fmla="*/ 2 w 3"/>
                  <a:gd name="T15" fmla="*/ 1 h 3"/>
                  <a:gd name="T16" fmla="*/ 1 w 3"/>
                  <a:gd name="T17" fmla="*/ 1 h 3"/>
                  <a:gd name="T18" fmla="*/ 1 w 3"/>
                  <a:gd name="T1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3" y="2"/>
                      <a:pt x="2" y="3"/>
                      <a:pt x="1" y="3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1"/>
                    </a:cubicBezTo>
                    <a:close/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236"/>
              <p:cNvSpPr>
                <a:spLocks noEditPoints="1"/>
              </p:cNvSpPr>
              <p:nvPr/>
            </p:nvSpPr>
            <p:spPr bwMode="auto">
              <a:xfrm>
                <a:off x="10422099" y="3984202"/>
                <a:ext cx="22225" cy="34925"/>
              </a:xfrm>
              <a:custGeom>
                <a:avLst/>
                <a:gdLst>
                  <a:gd name="T0" fmla="*/ 2 w 2"/>
                  <a:gd name="T1" fmla="*/ 1 h 3"/>
                  <a:gd name="T2" fmla="*/ 1 w 2"/>
                  <a:gd name="T3" fmla="*/ 3 h 3"/>
                  <a:gd name="T4" fmla="*/ 0 w 2"/>
                  <a:gd name="T5" fmla="*/ 1 h 3"/>
                  <a:gd name="T6" fmla="*/ 1 w 2"/>
                  <a:gd name="T7" fmla="*/ 0 h 3"/>
                  <a:gd name="T8" fmla="*/ 2 w 2"/>
                  <a:gd name="T9" fmla="*/ 1 h 3"/>
                  <a:gd name="T10" fmla="*/ 0 w 2"/>
                  <a:gd name="T11" fmla="*/ 1 h 3"/>
                  <a:gd name="T12" fmla="*/ 1 w 2"/>
                  <a:gd name="T13" fmla="*/ 2 h 3"/>
                  <a:gd name="T14" fmla="*/ 1 w 2"/>
                  <a:gd name="T15" fmla="*/ 1 h 3"/>
                  <a:gd name="T16" fmla="*/ 1 w 2"/>
                  <a:gd name="T17" fmla="*/ 1 h 3"/>
                  <a:gd name="T18" fmla="*/ 0 w 2"/>
                  <a:gd name="T1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2" y="2"/>
                      <a:pt x="2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2" y="1"/>
                      <a:pt x="2" y="1"/>
                    </a:cubicBezTo>
                    <a:close/>
                    <a:moveTo>
                      <a:pt x="0" y="1"/>
                    </a:move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237"/>
              <p:cNvSpPr>
                <a:spLocks noEditPoints="1"/>
              </p:cNvSpPr>
              <p:nvPr/>
            </p:nvSpPr>
            <p:spPr bwMode="auto">
              <a:xfrm>
                <a:off x="10252236" y="3928639"/>
                <a:ext cx="225425" cy="382587"/>
              </a:xfrm>
              <a:custGeom>
                <a:avLst/>
                <a:gdLst>
                  <a:gd name="T0" fmla="*/ 3 w 20"/>
                  <a:gd name="T1" fmla="*/ 0 h 34"/>
                  <a:gd name="T2" fmla="*/ 0 w 20"/>
                  <a:gd name="T3" fmla="*/ 30 h 34"/>
                  <a:gd name="T4" fmla="*/ 16 w 20"/>
                  <a:gd name="T5" fmla="*/ 34 h 34"/>
                  <a:gd name="T6" fmla="*/ 20 w 20"/>
                  <a:gd name="T7" fmla="*/ 3 h 34"/>
                  <a:gd name="T8" fmla="*/ 5 w 20"/>
                  <a:gd name="T9" fmla="*/ 30 h 34"/>
                  <a:gd name="T10" fmla="*/ 5 w 20"/>
                  <a:gd name="T11" fmla="*/ 26 h 34"/>
                  <a:gd name="T12" fmla="*/ 5 w 20"/>
                  <a:gd name="T13" fmla="*/ 30 h 34"/>
                  <a:gd name="T14" fmla="*/ 3 w 20"/>
                  <a:gd name="T15" fmla="*/ 22 h 34"/>
                  <a:gd name="T16" fmla="*/ 7 w 20"/>
                  <a:gd name="T17" fmla="*/ 22 h 34"/>
                  <a:gd name="T18" fmla="*/ 5 w 20"/>
                  <a:gd name="T19" fmla="*/ 20 h 34"/>
                  <a:gd name="T20" fmla="*/ 5 w 20"/>
                  <a:gd name="T21" fmla="*/ 16 h 34"/>
                  <a:gd name="T22" fmla="*/ 5 w 20"/>
                  <a:gd name="T23" fmla="*/ 20 h 34"/>
                  <a:gd name="T24" fmla="*/ 3 w 20"/>
                  <a:gd name="T25" fmla="*/ 12 h 34"/>
                  <a:gd name="T26" fmla="*/ 8 w 20"/>
                  <a:gd name="T27" fmla="*/ 11 h 34"/>
                  <a:gd name="T28" fmla="*/ 9 w 20"/>
                  <a:gd name="T29" fmla="*/ 13 h 34"/>
                  <a:gd name="T30" fmla="*/ 4 w 20"/>
                  <a:gd name="T31" fmla="*/ 14 h 34"/>
                  <a:gd name="T32" fmla="*/ 10 w 20"/>
                  <a:gd name="T33" fmla="*/ 30 h 34"/>
                  <a:gd name="T34" fmla="*/ 10 w 20"/>
                  <a:gd name="T35" fmla="*/ 26 h 34"/>
                  <a:gd name="T36" fmla="*/ 10 w 20"/>
                  <a:gd name="T37" fmla="*/ 30 h 34"/>
                  <a:gd name="T38" fmla="*/ 8 w 20"/>
                  <a:gd name="T39" fmla="*/ 22 h 34"/>
                  <a:gd name="T40" fmla="*/ 12 w 20"/>
                  <a:gd name="T41" fmla="*/ 22 h 34"/>
                  <a:gd name="T42" fmla="*/ 10 w 20"/>
                  <a:gd name="T43" fmla="*/ 20 h 34"/>
                  <a:gd name="T44" fmla="*/ 10 w 20"/>
                  <a:gd name="T45" fmla="*/ 16 h 34"/>
                  <a:gd name="T46" fmla="*/ 10 w 20"/>
                  <a:gd name="T47" fmla="*/ 20 h 34"/>
                  <a:gd name="T48" fmla="*/ 11 w 20"/>
                  <a:gd name="T49" fmla="*/ 12 h 34"/>
                  <a:gd name="T50" fmla="*/ 16 w 20"/>
                  <a:gd name="T51" fmla="*/ 11 h 34"/>
                  <a:gd name="T52" fmla="*/ 17 w 20"/>
                  <a:gd name="T53" fmla="*/ 13 h 34"/>
                  <a:gd name="T54" fmla="*/ 12 w 20"/>
                  <a:gd name="T55" fmla="*/ 14 h 34"/>
                  <a:gd name="T56" fmla="*/ 15 w 20"/>
                  <a:gd name="T57" fmla="*/ 30 h 34"/>
                  <a:gd name="T58" fmla="*/ 15 w 20"/>
                  <a:gd name="T59" fmla="*/ 26 h 34"/>
                  <a:gd name="T60" fmla="*/ 15 w 20"/>
                  <a:gd name="T61" fmla="*/ 30 h 34"/>
                  <a:gd name="T62" fmla="*/ 13 w 20"/>
                  <a:gd name="T63" fmla="*/ 22 h 34"/>
                  <a:gd name="T64" fmla="*/ 17 w 20"/>
                  <a:gd name="T65" fmla="*/ 22 h 34"/>
                  <a:gd name="T66" fmla="*/ 15 w 20"/>
                  <a:gd name="T67" fmla="*/ 20 h 34"/>
                  <a:gd name="T68" fmla="*/ 15 w 20"/>
                  <a:gd name="T69" fmla="*/ 16 h 34"/>
                  <a:gd name="T70" fmla="*/ 15 w 20"/>
                  <a:gd name="T71" fmla="*/ 20 h 34"/>
                  <a:gd name="T72" fmla="*/ 16 w 20"/>
                  <a:gd name="T73" fmla="*/ 9 h 34"/>
                  <a:gd name="T74" fmla="*/ 2 w 20"/>
                  <a:gd name="T75" fmla="*/ 7 h 34"/>
                  <a:gd name="T76" fmla="*/ 4 w 20"/>
                  <a:gd name="T77" fmla="*/ 2 h 34"/>
                  <a:gd name="T78" fmla="*/ 18 w 20"/>
                  <a:gd name="T79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" h="34">
                    <a:moveTo>
                      <a:pt x="16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2"/>
                      <a:pt x="1" y="34"/>
                      <a:pt x="3" y="34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8" y="34"/>
                      <a:pt x="20" y="32"/>
                      <a:pt x="20" y="30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2"/>
                      <a:pt x="18" y="0"/>
                      <a:pt x="16" y="0"/>
                    </a:cubicBezTo>
                    <a:close/>
                    <a:moveTo>
                      <a:pt x="5" y="30"/>
                    </a:moveTo>
                    <a:cubicBezTo>
                      <a:pt x="4" y="30"/>
                      <a:pt x="3" y="29"/>
                      <a:pt x="3" y="28"/>
                    </a:cubicBezTo>
                    <a:cubicBezTo>
                      <a:pt x="3" y="27"/>
                      <a:pt x="4" y="26"/>
                      <a:pt x="5" y="26"/>
                    </a:cubicBezTo>
                    <a:cubicBezTo>
                      <a:pt x="6" y="26"/>
                      <a:pt x="7" y="27"/>
                      <a:pt x="7" y="28"/>
                    </a:cubicBezTo>
                    <a:cubicBezTo>
                      <a:pt x="7" y="29"/>
                      <a:pt x="6" y="30"/>
                      <a:pt x="5" y="30"/>
                    </a:cubicBezTo>
                    <a:close/>
                    <a:moveTo>
                      <a:pt x="5" y="24"/>
                    </a:moveTo>
                    <a:cubicBezTo>
                      <a:pt x="4" y="24"/>
                      <a:pt x="3" y="24"/>
                      <a:pt x="3" y="22"/>
                    </a:cubicBezTo>
                    <a:cubicBezTo>
                      <a:pt x="3" y="21"/>
                      <a:pt x="4" y="20"/>
                      <a:pt x="5" y="20"/>
                    </a:cubicBezTo>
                    <a:cubicBezTo>
                      <a:pt x="6" y="20"/>
                      <a:pt x="7" y="21"/>
                      <a:pt x="7" y="22"/>
                    </a:cubicBezTo>
                    <a:cubicBezTo>
                      <a:pt x="7" y="24"/>
                      <a:pt x="6" y="24"/>
                      <a:pt x="5" y="24"/>
                    </a:cubicBezTo>
                    <a:close/>
                    <a:moveTo>
                      <a:pt x="5" y="20"/>
                    </a:moveTo>
                    <a:cubicBezTo>
                      <a:pt x="4" y="20"/>
                      <a:pt x="3" y="19"/>
                      <a:pt x="3" y="18"/>
                    </a:cubicBezTo>
                    <a:cubicBezTo>
                      <a:pt x="3" y="17"/>
                      <a:pt x="4" y="16"/>
                      <a:pt x="5" y="16"/>
                    </a:cubicBezTo>
                    <a:cubicBezTo>
                      <a:pt x="6" y="16"/>
                      <a:pt x="7" y="17"/>
                      <a:pt x="7" y="18"/>
                    </a:cubicBezTo>
                    <a:cubicBezTo>
                      <a:pt x="7" y="19"/>
                      <a:pt x="6" y="20"/>
                      <a:pt x="5" y="20"/>
                    </a:cubicBezTo>
                    <a:close/>
                    <a:moveTo>
                      <a:pt x="3" y="13"/>
                    </a:moveTo>
                    <a:cubicBezTo>
                      <a:pt x="3" y="12"/>
                      <a:pt x="3" y="12"/>
                      <a:pt x="3" y="12"/>
                    </a:cubicBezTo>
                    <a:cubicBezTo>
                      <a:pt x="3" y="12"/>
                      <a:pt x="4" y="11"/>
                      <a:pt x="4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4"/>
                      <a:pt x="9" y="14"/>
                      <a:pt x="8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4"/>
                      <a:pt x="3" y="14"/>
                      <a:pt x="3" y="13"/>
                    </a:cubicBezTo>
                    <a:close/>
                    <a:moveTo>
                      <a:pt x="10" y="30"/>
                    </a:moveTo>
                    <a:cubicBezTo>
                      <a:pt x="9" y="30"/>
                      <a:pt x="8" y="29"/>
                      <a:pt x="8" y="28"/>
                    </a:cubicBezTo>
                    <a:cubicBezTo>
                      <a:pt x="8" y="27"/>
                      <a:pt x="9" y="26"/>
                      <a:pt x="10" y="26"/>
                    </a:cubicBezTo>
                    <a:cubicBezTo>
                      <a:pt x="11" y="26"/>
                      <a:pt x="12" y="27"/>
                      <a:pt x="12" y="28"/>
                    </a:cubicBezTo>
                    <a:cubicBezTo>
                      <a:pt x="12" y="29"/>
                      <a:pt x="11" y="30"/>
                      <a:pt x="10" y="30"/>
                    </a:cubicBezTo>
                    <a:close/>
                    <a:moveTo>
                      <a:pt x="10" y="24"/>
                    </a:moveTo>
                    <a:cubicBezTo>
                      <a:pt x="9" y="24"/>
                      <a:pt x="8" y="24"/>
                      <a:pt x="8" y="22"/>
                    </a:cubicBezTo>
                    <a:cubicBezTo>
                      <a:pt x="8" y="21"/>
                      <a:pt x="9" y="20"/>
                      <a:pt x="10" y="20"/>
                    </a:cubicBezTo>
                    <a:cubicBezTo>
                      <a:pt x="11" y="20"/>
                      <a:pt x="12" y="21"/>
                      <a:pt x="12" y="22"/>
                    </a:cubicBezTo>
                    <a:cubicBezTo>
                      <a:pt x="12" y="24"/>
                      <a:pt x="11" y="24"/>
                      <a:pt x="10" y="24"/>
                    </a:cubicBezTo>
                    <a:close/>
                    <a:moveTo>
                      <a:pt x="10" y="20"/>
                    </a:moveTo>
                    <a:cubicBezTo>
                      <a:pt x="9" y="20"/>
                      <a:pt x="8" y="19"/>
                      <a:pt x="8" y="18"/>
                    </a:cubicBezTo>
                    <a:cubicBezTo>
                      <a:pt x="8" y="17"/>
                      <a:pt x="9" y="16"/>
                      <a:pt x="10" y="16"/>
                    </a:cubicBezTo>
                    <a:cubicBezTo>
                      <a:pt x="11" y="16"/>
                      <a:pt x="12" y="17"/>
                      <a:pt x="12" y="18"/>
                    </a:cubicBezTo>
                    <a:cubicBezTo>
                      <a:pt x="12" y="19"/>
                      <a:pt x="11" y="20"/>
                      <a:pt x="10" y="20"/>
                    </a:cubicBezTo>
                    <a:close/>
                    <a:moveTo>
                      <a:pt x="11" y="13"/>
                    </a:move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1"/>
                      <a:pt x="12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7" y="12"/>
                      <a:pt x="17" y="12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4"/>
                      <a:pt x="16" y="14"/>
                      <a:pt x="16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1" y="14"/>
                      <a:pt x="11" y="14"/>
                      <a:pt x="11" y="13"/>
                    </a:cubicBezTo>
                    <a:close/>
                    <a:moveTo>
                      <a:pt x="15" y="30"/>
                    </a:moveTo>
                    <a:cubicBezTo>
                      <a:pt x="14" y="30"/>
                      <a:pt x="13" y="29"/>
                      <a:pt x="13" y="28"/>
                    </a:cubicBezTo>
                    <a:cubicBezTo>
                      <a:pt x="13" y="27"/>
                      <a:pt x="14" y="26"/>
                      <a:pt x="15" y="26"/>
                    </a:cubicBezTo>
                    <a:cubicBezTo>
                      <a:pt x="16" y="26"/>
                      <a:pt x="17" y="27"/>
                      <a:pt x="17" y="28"/>
                    </a:cubicBezTo>
                    <a:cubicBezTo>
                      <a:pt x="17" y="29"/>
                      <a:pt x="16" y="30"/>
                      <a:pt x="15" y="30"/>
                    </a:cubicBezTo>
                    <a:close/>
                    <a:moveTo>
                      <a:pt x="15" y="24"/>
                    </a:moveTo>
                    <a:cubicBezTo>
                      <a:pt x="14" y="24"/>
                      <a:pt x="13" y="24"/>
                      <a:pt x="13" y="22"/>
                    </a:cubicBezTo>
                    <a:cubicBezTo>
                      <a:pt x="13" y="21"/>
                      <a:pt x="14" y="20"/>
                      <a:pt x="15" y="20"/>
                    </a:cubicBezTo>
                    <a:cubicBezTo>
                      <a:pt x="16" y="20"/>
                      <a:pt x="17" y="21"/>
                      <a:pt x="17" y="22"/>
                    </a:cubicBezTo>
                    <a:cubicBezTo>
                      <a:pt x="17" y="24"/>
                      <a:pt x="16" y="24"/>
                      <a:pt x="15" y="24"/>
                    </a:cubicBezTo>
                    <a:close/>
                    <a:moveTo>
                      <a:pt x="15" y="20"/>
                    </a:moveTo>
                    <a:cubicBezTo>
                      <a:pt x="14" y="20"/>
                      <a:pt x="13" y="19"/>
                      <a:pt x="13" y="18"/>
                    </a:cubicBezTo>
                    <a:cubicBezTo>
                      <a:pt x="13" y="17"/>
                      <a:pt x="14" y="16"/>
                      <a:pt x="15" y="16"/>
                    </a:cubicBezTo>
                    <a:cubicBezTo>
                      <a:pt x="16" y="16"/>
                      <a:pt x="17" y="17"/>
                      <a:pt x="17" y="18"/>
                    </a:cubicBezTo>
                    <a:cubicBezTo>
                      <a:pt x="17" y="19"/>
                      <a:pt x="16" y="20"/>
                      <a:pt x="15" y="20"/>
                    </a:cubicBezTo>
                    <a:close/>
                    <a:moveTo>
                      <a:pt x="18" y="7"/>
                    </a:moveTo>
                    <a:cubicBezTo>
                      <a:pt x="18" y="8"/>
                      <a:pt x="17" y="9"/>
                      <a:pt x="16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2" y="8"/>
                      <a:pt x="2" y="7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3" y="2"/>
                      <a:pt x="4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7" y="2"/>
                      <a:pt x="18" y="4"/>
                      <a:pt x="18" y="5"/>
                    </a:cubicBez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238"/>
              <p:cNvSpPr>
                <a:spLocks noEditPoints="1"/>
              </p:cNvSpPr>
              <p:nvPr/>
            </p:nvSpPr>
            <p:spPr bwMode="auto">
              <a:xfrm>
                <a:off x="10207786" y="2068089"/>
                <a:ext cx="314325" cy="428625"/>
              </a:xfrm>
              <a:custGeom>
                <a:avLst/>
                <a:gdLst>
                  <a:gd name="T0" fmla="*/ 27 w 28"/>
                  <a:gd name="T1" fmla="*/ 17 h 38"/>
                  <a:gd name="T2" fmla="*/ 25 w 28"/>
                  <a:gd name="T3" fmla="*/ 19 h 38"/>
                  <a:gd name="T4" fmla="*/ 24 w 28"/>
                  <a:gd name="T5" fmla="*/ 17 h 38"/>
                  <a:gd name="T6" fmla="*/ 22 w 28"/>
                  <a:gd name="T7" fmla="*/ 16 h 38"/>
                  <a:gd name="T8" fmla="*/ 22 w 28"/>
                  <a:gd name="T9" fmla="*/ 19 h 38"/>
                  <a:gd name="T10" fmla="*/ 20 w 28"/>
                  <a:gd name="T11" fmla="*/ 5 h 38"/>
                  <a:gd name="T12" fmla="*/ 8 w 28"/>
                  <a:gd name="T13" fmla="*/ 5 h 38"/>
                  <a:gd name="T14" fmla="*/ 6 w 28"/>
                  <a:gd name="T15" fmla="*/ 19 h 38"/>
                  <a:gd name="T16" fmla="*/ 6 w 28"/>
                  <a:gd name="T17" fmla="*/ 16 h 38"/>
                  <a:gd name="T18" fmla="*/ 4 w 28"/>
                  <a:gd name="T19" fmla="*/ 17 h 38"/>
                  <a:gd name="T20" fmla="*/ 2 w 28"/>
                  <a:gd name="T21" fmla="*/ 19 h 38"/>
                  <a:gd name="T22" fmla="*/ 1 w 28"/>
                  <a:gd name="T23" fmla="*/ 17 h 38"/>
                  <a:gd name="T24" fmla="*/ 0 w 28"/>
                  <a:gd name="T25" fmla="*/ 20 h 38"/>
                  <a:gd name="T26" fmla="*/ 1 w 28"/>
                  <a:gd name="T27" fmla="*/ 23 h 38"/>
                  <a:gd name="T28" fmla="*/ 2 w 28"/>
                  <a:gd name="T29" fmla="*/ 22 h 38"/>
                  <a:gd name="T30" fmla="*/ 4 w 28"/>
                  <a:gd name="T31" fmla="*/ 21 h 38"/>
                  <a:gd name="T32" fmla="*/ 12 w 28"/>
                  <a:gd name="T33" fmla="*/ 30 h 38"/>
                  <a:gd name="T34" fmla="*/ 5 w 28"/>
                  <a:gd name="T35" fmla="*/ 36 h 38"/>
                  <a:gd name="T36" fmla="*/ 23 w 28"/>
                  <a:gd name="T37" fmla="*/ 38 h 38"/>
                  <a:gd name="T38" fmla="*/ 15 w 28"/>
                  <a:gd name="T39" fmla="*/ 36 h 38"/>
                  <a:gd name="T40" fmla="*/ 21 w 28"/>
                  <a:gd name="T41" fmla="*/ 27 h 38"/>
                  <a:gd name="T42" fmla="*/ 25 w 28"/>
                  <a:gd name="T43" fmla="*/ 21 h 38"/>
                  <a:gd name="T44" fmla="*/ 27 w 28"/>
                  <a:gd name="T45" fmla="*/ 23 h 38"/>
                  <a:gd name="T46" fmla="*/ 27 w 28"/>
                  <a:gd name="T47" fmla="*/ 21 h 38"/>
                  <a:gd name="T48" fmla="*/ 27 w 28"/>
                  <a:gd name="T49" fmla="*/ 19 h 38"/>
                  <a:gd name="T50" fmla="*/ 17 w 28"/>
                  <a:gd name="T51" fmla="*/ 4 h 38"/>
                  <a:gd name="T52" fmla="*/ 18 w 28"/>
                  <a:gd name="T53" fmla="*/ 8 h 38"/>
                  <a:gd name="T54" fmla="*/ 16 w 28"/>
                  <a:gd name="T55" fmla="*/ 8 h 38"/>
                  <a:gd name="T56" fmla="*/ 19 w 28"/>
                  <a:gd name="T57" fmla="*/ 25 h 38"/>
                  <a:gd name="T58" fmla="*/ 9 w 28"/>
                  <a:gd name="T59" fmla="*/ 25 h 38"/>
                  <a:gd name="T60" fmla="*/ 8 w 28"/>
                  <a:gd name="T61" fmla="*/ 21 h 38"/>
                  <a:gd name="T62" fmla="*/ 14 w 28"/>
                  <a:gd name="T63" fmla="*/ 27 h 38"/>
                  <a:gd name="T64" fmla="*/ 20 w 28"/>
                  <a:gd name="T65" fmla="*/ 21 h 38"/>
                  <a:gd name="T66" fmla="*/ 19 w 28"/>
                  <a:gd name="T67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" h="38">
                    <a:moveTo>
                      <a:pt x="27" y="19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7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8"/>
                      <a:pt x="22" y="18"/>
                      <a:pt x="22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2"/>
                      <a:pt x="17" y="0"/>
                      <a:pt x="14" y="0"/>
                    </a:cubicBezTo>
                    <a:cubicBezTo>
                      <a:pt x="11" y="0"/>
                      <a:pt x="8" y="2"/>
                      <a:pt x="8" y="5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8"/>
                      <a:pt x="6" y="18"/>
                      <a:pt x="6" y="17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8"/>
                      <a:pt x="4" y="18"/>
                      <a:pt x="4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0" y="19"/>
                      <a:pt x="0" y="20"/>
                      <a:pt x="0" y="20"/>
                    </a:cubicBezTo>
                    <a:cubicBezTo>
                      <a:pt x="0" y="20"/>
                      <a:pt x="0" y="21"/>
                      <a:pt x="1" y="21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4"/>
                      <a:pt x="6" y="26"/>
                      <a:pt x="7" y="27"/>
                    </a:cubicBezTo>
                    <a:cubicBezTo>
                      <a:pt x="8" y="29"/>
                      <a:pt x="10" y="30"/>
                      <a:pt x="12" y="30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5" y="36"/>
                      <a:pt x="5" y="36"/>
                      <a:pt x="5" y="36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8" y="30"/>
                      <a:pt x="20" y="29"/>
                      <a:pt x="21" y="27"/>
                    </a:cubicBezTo>
                    <a:cubicBezTo>
                      <a:pt x="22" y="26"/>
                      <a:pt x="23" y="24"/>
                      <a:pt x="24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1"/>
                      <a:pt x="28" y="20"/>
                      <a:pt x="28" y="20"/>
                    </a:cubicBezTo>
                    <a:cubicBezTo>
                      <a:pt x="28" y="20"/>
                      <a:pt x="27" y="19"/>
                      <a:pt x="27" y="19"/>
                    </a:cubicBezTo>
                    <a:close/>
                    <a:moveTo>
                      <a:pt x="16" y="5"/>
                    </a:moveTo>
                    <a:cubicBezTo>
                      <a:pt x="16" y="4"/>
                      <a:pt x="17" y="4"/>
                      <a:pt x="17" y="4"/>
                    </a:cubicBezTo>
                    <a:cubicBezTo>
                      <a:pt x="18" y="4"/>
                      <a:pt x="18" y="4"/>
                      <a:pt x="18" y="5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9"/>
                      <a:pt x="17" y="9"/>
                    </a:cubicBezTo>
                    <a:cubicBezTo>
                      <a:pt x="17" y="9"/>
                      <a:pt x="16" y="8"/>
                      <a:pt x="16" y="8"/>
                    </a:cubicBezTo>
                    <a:lnTo>
                      <a:pt x="16" y="5"/>
                    </a:lnTo>
                    <a:close/>
                    <a:moveTo>
                      <a:pt x="19" y="25"/>
                    </a:moveTo>
                    <a:cubicBezTo>
                      <a:pt x="18" y="27"/>
                      <a:pt x="16" y="28"/>
                      <a:pt x="14" y="28"/>
                    </a:cubicBezTo>
                    <a:cubicBezTo>
                      <a:pt x="12" y="28"/>
                      <a:pt x="10" y="27"/>
                      <a:pt x="9" y="25"/>
                    </a:cubicBezTo>
                    <a:cubicBezTo>
                      <a:pt x="8" y="24"/>
                      <a:pt x="7" y="23"/>
                      <a:pt x="7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4"/>
                      <a:pt x="11" y="27"/>
                      <a:pt x="14" y="27"/>
                    </a:cubicBezTo>
                    <a:cubicBezTo>
                      <a:pt x="17" y="27"/>
                      <a:pt x="20" y="24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3"/>
                      <a:pt x="20" y="24"/>
                      <a:pt x="19" y="2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239"/>
              <p:cNvSpPr>
                <a:spLocks noEditPoints="1"/>
              </p:cNvSpPr>
              <p:nvPr/>
            </p:nvSpPr>
            <p:spPr bwMode="auto">
              <a:xfrm>
                <a:off x="10218899" y="1537864"/>
                <a:ext cx="292100" cy="382587"/>
              </a:xfrm>
              <a:custGeom>
                <a:avLst/>
                <a:gdLst>
                  <a:gd name="T0" fmla="*/ 26 w 26"/>
                  <a:gd name="T1" fmla="*/ 10 h 34"/>
                  <a:gd name="T2" fmla="*/ 25 w 26"/>
                  <a:gd name="T3" fmla="*/ 8 h 34"/>
                  <a:gd name="T4" fmla="*/ 17 w 26"/>
                  <a:gd name="T5" fmla="*/ 1 h 34"/>
                  <a:gd name="T6" fmla="*/ 15 w 26"/>
                  <a:gd name="T7" fmla="*/ 0 h 34"/>
                  <a:gd name="T8" fmla="*/ 15 w 26"/>
                  <a:gd name="T9" fmla="*/ 0 h 34"/>
                  <a:gd name="T10" fmla="*/ 15 w 26"/>
                  <a:gd name="T11" fmla="*/ 0 h 34"/>
                  <a:gd name="T12" fmla="*/ 4 w 26"/>
                  <a:gd name="T13" fmla="*/ 0 h 34"/>
                  <a:gd name="T14" fmla="*/ 0 w 26"/>
                  <a:gd name="T15" fmla="*/ 4 h 34"/>
                  <a:gd name="T16" fmla="*/ 0 w 26"/>
                  <a:gd name="T17" fmla="*/ 30 h 34"/>
                  <a:gd name="T18" fmla="*/ 4 w 26"/>
                  <a:gd name="T19" fmla="*/ 34 h 34"/>
                  <a:gd name="T20" fmla="*/ 22 w 26"/>
                  <a:gd name="T21" fmla="*/ 34 h 34"/>
                  <a:gd name="T22" fmla="*/ 26 w 26"/>
                  <a:gd name="T23" fmla="*/ 30 h 34"/>
                  <a:gd name="T24" fmla="*/ 26 w 26"/>
                  <a:gd name="T25" fmla="*/ 10 h 34"/>
                  <a:gd name="T26" fmla="*/ 16 w 26"/>
                  <a:gd name="T27" fmla="*/ 3 h 34"/>
                  <a:gd name="T28" fmla="*/ 22 w 26"/>
                  <a:gd name="T29" fmla="*/ 9 h 34"/>
                  <a:gd name="T30" fmla="*/ 18 w 26"/>
                  <a:gd name="T31" fmla="*/ 9 h 34"/>
                  <a:gd name="T32" fmla="*/ 16 w 26"/>
                  <a:gd name="T33" fmla="*/ 8 h 34"/>
                  <a:gd name="T34" fmla="*/ 16 w 26"/>
                  <a:gd name="T35" fmla="*/ 3 h 34"/>
                  <a:gd name="T36" fmla="*/ 23 w 26"/>
                  <a:gd name="T37" fmla="*/ 30 h 34"/>
                  <a:gd name="T38" fmla="*/ 22 w 26"/>
                  <a:gd name="T39" fmla="*/ 31 h 34"/>
                  <a:gd name="T40" fmla="*/ 4 w 26"/>
                  <a:gd name="T41" fmla="*/ 31 h 34"/>
                  <a:gd name="T42" fmla="*/ 3 w 26"/>
                  <a:gd name="T43" fmla="*/ 30 h 34"/>
                  <a:gd name="T44" fmla="*/ 3 w 26"/>
                  <a:gd name="T45" fmla="*/ 4 h 34"/>
                  <a:gd name="T46" fmla="*/ 4 w 26"/>
                  <a:gd name="T47" fmla="*/ 2 h 34"/>
                  <a:gd name="T48" fmla="*/ 14 w 26"/>
                  <a:gd name="T49" fmla="*/ 2 h 34"/>
                  <a:gd name="T50" fmla="*/ 14 w 26"/>
                  <a:gd name="T51" fmla="*/ 8 h 34"/>
                  <a:gd name="T52" fmla="*/ 18 w 26"/>
                  <a:gd name="T53" fmla="*/ 12 h 34"/>
                  <a:gd name="T54" fmla="*/ 23 w 26"/>
                  <a:gd name="T55" fmla="*/ 12 h 34"/>
                  <a:gd name="T56" fmla="*/ 23 w 26"/>
                  <a:gd name="T57" fmla="*/ 3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6" h="34">
                    <a:moveTo>
                      <a:pt x="26" y="10"/>
                    </a:moveTo>
                    <a:cubicBezTo>
                      <a:pt x="26" y="9"/>
                      <a:pt x="25" y="9"/>
                      <a:pt x="25" y="8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6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4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2"/>
                      <a:pt x="2" y="34"/>
                      <a:pt x="4" y="34"/>
                    </a:cubicBezTo>
                    <a:cubicBezTo>
                      <a:pt x="22" y="34"/>
                      <a:pt x="22" y="34"/>
                      <a:pt x="22" y="34"/>
                    </a:cubicBezTo>
                    <a:cubicBezTo>
                      <a:pt x="24" y="34"/>
                      <a:pt x="26" y="32"/>
                      <a:pt x="26" y="30"/>
                    </a:cubicBezTo>
                    <a:cubicBezTo>
                      <a:pt x="26" y="10"/>
                      <a:pt x="26" y="10"/>
                      <a:pt x="26" y="10"/>
                    </a:cubicBezTo>
                    <a:close/>
                    <a:moveTo>
                      <a:pt x="16" y="3"/>
                    </a:moveTo>
                    <a:cubicBezTo>
                      <a:pt x="22" y="9"/>
                      <a:pt x="22" y="9"/>
                      <a:pt x="22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7" y="9"/>
                      <a:pt x="16" y="8"/>
                      <a:pt x="16" y="8"/>
                    </a:cubicBezTo>
                    <a:lnTo>
                      <a:pt x="16" y="3"/>
                    </a:lnTo>
                    <a:close/>
                    <a:moveTo>
                      <a:pt x="23" y="30"/>
                    </a:moveTo>
                    <a:cubicBezTo>
                      <a:pt x="23" y="31"/>
                      <a:pt x="23" y="31"/>
                      <a:pt x="22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3" y="31"/>
                      <a:pt x="3" y="31"/>
                      <a:pt x="3" y="30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10"/>
                      <a:pt x="15" y="12"/>
                      <a:pt x="18" y="12"/>
                    </a:cubicBezTo>
                    <a:cubicBezTo>
                      <a:pt x="23" y="12"/>
                      <a:pt x="23" y="12"/>
                      <a:pt x="23" y="12"/>
                    </a:cubicBezTo>
                    <a:lnTo>
                      <a:pt x="23" y="3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240"/>
              <p:cNvSpPr/>
              <p:nvPr/>
            </p:nvSpPr>
            <p:spPr bwMode="auto">
              <a:xfrm>
                <a:off x="10274461" y="1807739"/>
                <a:ext cx="180975" cy="34925"/>
              </a:xfrm>
              <a:custGeom>
                <a:avLst/>
                <a:gdLst>
                  <a:gd name="T0" fmla="*/ 15 w 16"/>
                  <a:gd name="T1" fmla="*/ 0 h 3"/>
                  <a:gd name="T2" fmla="*/ 4 w 16"/>
                  <a:gd name="T3" fmla="*/ 0 h 3"/>
                  <a:gd name="T4" fmla="*/ 4 w 16"/>
                  <a:gd name="T5" fmla="*/ 0 h 3"/>
                  <a:gd name="T6" fmla="*/ 1 w 16"/>
                  <a:gd name="T7" fmla="*/ 0 h 3"/>
                  <a:gd name="T8" fmla="*/ 0 w 16"/>
                  <a:gd name="T9" fmla="*/ 1 h 3"/>
                  <a:gd name="T10" fmla="*/ 1 w 16"/>
                  <a:gd name="T11" fmla="*/ 3 h 3"/>
                  <a:gd name="T12" fmla="*/ 2 w 16"/>
                  <a:gd name="T13" fmla="*/ 3 h 3"/>
                  <a:gd name="T14" fmla="*/ 11 w 16"/>
                  <a:gd name="T15" fmla="*/ 3 h 3"/>
                  <a:gd name="T16" fmla="*/ 15 w 16"/>
                  <a:gd name="T17" fmla="*/ 3 h 3"/>
                  <a:gd name="T18" fmla="*/ 16 w 16"/>
                  <a:gd name="T19" fmla="*/ 1 h 3"/>
                  <a:gd name="T20" fmla="*/ 15 w 16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3">
                    <a:moveTo>
                      <a:pt x="1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6" y="2"/>
                      <a:pt x="16" y="1"/>
                    </a:cubicBezTo>
                    <a:cubicBezTo>
                      <a:pt x="16" y="1"/>
                      <a:pt x="15" y="0"/>
                      <a:pt x="15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241"/>
              <p:cNvSpPr/>
              <p:nvPr/>
            </p:nvSpPr>
            <p:spPr bwMode="auto">
              <a:xfrm>
                <a:off x="10274461" y="1752177"/>
                <a:ext cx="180975" cy="22225"/>
              </a:xfrm>
              <a:custGeom>
                <a:avLst/>
                <a:gdLst>
                  <a:gd name="T0" fmla="*/ 15 w 16"/>
                  <a:gd name="T1" fmla="*/ 0 h 2"/>
                  <a:gd name="T2" fmla="*/ 14 w 16"/>
                  <a:gd name="T3" fmla="*/ 0 h 2"/>
                  <a:gd name="T4" fmla="*/ 11 w 16"/>
                  <a:gd name="T5" fmla="*/ 0 h 2"/>
                  <a:gd name="T6" fmla="*/ 1 w 16"/>
                  <a:gd name="T7" fmla="*/ 0 h 2"/>
                  <a:gd name="T8" fmla="*/ 0 w 16"/>
                  <a:gd name="T9" fmla="*/ 1 h 2"/>
                  <a:gd name="T10" fmla="*/ 1 w 16"/>
                  <a:gd name="T11" fmla="*/ 2 h 2"/>
                  <a:gd name="T12" fmla="*/ 12 w 16"/>
                  <a:gd name="T13" fmla="*/ 2 h 2"/>
                  <a:gd name="T14" fmla="*/ 12 w 16"/>
                  <a:gd name="T15" fmla="*/ 2 h 2"/>
                  <a:gd name="T16" fmla="*/ 15 w 16"/>
                  <a:gd name="T17" fmla="*/ 2 h 2"/>
                  <a:gd name="T18" fmla="*/ 16 w 16"/>
                  <a:gd name="T19" fmla="*/ 1 h 2"/>
                  <a:gd name="T20" fmla="*/ 15 w 16"/>
                  <a:gd name="T2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">
                    <a:moveTo>
                      <a:pt x="15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6" y="2"/>
                      <a:pt x="16" y="1"/>
                    </a:cubicBezTo>
                    <a:cubicBezTo>
                      <a:pt x="16" y="0"/>
                      <a:pt x="15" y="0"/>
                      <a:pt x="15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242"/>
              <p:cNvSpPr/>
              <p:nvPr/>
            </p:nvSpPr>
            <p:spPr bwMode="auto">
              <a:xfrm>
                <a:off x="10274461" y="1695027"/>
                <a:ext cx="147638" cy="23812"/>
              </a:xfrm>
              <a:custGeom>
                <a:avLst/>
                <a:gdLst>
                  <a:gd name="T0" fmla="*/ 12 w 13"/>
                  <a:gd name="T1" fmla="*/ 0 h 2"/>
                  <a:gd name="T2" fmla="*/ 11 w 13"/>
                  <a:gd name="T3" fmla="*/ 0 h 2"/>
                  <a:gd name="T4" fmla="*/ 9 w 13"/>
                  <a:gd name="T5" fmla="*/ 0 h 2"/>
                  <a:gd name="T6" fmla="*/ 1 w 13"/>
                  <a:gd name="T7" fmla="*/ 0 h 2"/>
                  <a:gd name="T8" fmla="*/ 0 w 13"/>
                  <a:gd name="T9" fmla="*/ 1 h 2"/>
                  <a:gd name="T10" fmla="*/ 1 w 13"/>
                  <a:gd name="T11" fmla="*/ 2 h 2"/>
                  <a:gd name="T12" fmla="*/ 10 w 13"/>
                  <a:gd name="T13" fmla="*/ 2 h 2"/>
                  <a:gd name="T14" fmla="*/ 12 w 13"/>
                  <a:gd name="T15" fmla="*/ 2 h 2"/>
                  <a:gd name="T16" fmla="*/ 13 w 13"/>
                  <a:gd name="T17" fmla="*/ 1 h 2"/>
                  <a:gd name="T18" fmla="*/ 12 w 1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2">
                    <a:moveTo>
                      <a:pt x="12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3" y="2"/>
                      <a:pt x="13" y="1"/>
                    </a:cubicBezTo>
                    <a:cubicBezTo>
                      <a:pt x="13" y="0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243"/>
              <p:cNvSpPr>
                <a:spLocks noEditPoints="1"/>
              </p:cNvSpPr>
              <p:nvPr/>
            </p:nvSpPr>
            <p:spPr bwMode="auto">
              <a:xfrm>
                <a:off x="10161749" y="2722139"/>
                <a:ext cx="406400" cy="247650"/>
              </a:xfrm>
              <a:custGeom>
                <a:avLst/>
                <a:gdLst>
                  <a:gd name="T0" fmla="*/ 34 w 36"/>
                  <a:gd name="T1" fmla="*/ 19 h 22"/>
                  <a:gd name="T2" fmla="*/ 33 w 36"/>
                  <a:gd name="T3" fmla="*/ 19 h 22"/>
                  <a:gd name="T4" fmla="*/ 33 w 36"/>
                  <a:gd name="T5" fmla="*/ 1 h 22"/>
                  <a:gd name="T6" fmla="*/ 33 w 36"/>
                  <a:gd name="T7" fmla="*/ 1 h 22"/>
                  <a:gd name="T8" fmla="*/ 32 w 36"/>
                  <a:gd name="T9" fmla="*/ 0 h 22"/>
                  <a:gd name="T10" fmla="*/ 3 w 36"/>
                  <a:gd name="T11" fmla="*/ 0 h 22"/>
                  <a:gd name="T12" fmla="*/ 3 w 36"/>
                  <a:gd name="T13" fmla="*/ 1 h 22"/>
                  <a:gd name="T14" fmla="*/ 2 w 36"/>
                  <a:gd name="T15" fmla="*/ 1 h 22"/>
                  <a:gd name="T16" fmla="*/ 2 w 36"/>
                  <a:gd name="T17" fmla="*/ 19 h 22"/>
                  <a:gd name="T18" fmla="*/ 2 w 36"/>
                  <a:gd name="T19" fmla="*/ 19 h 22"/>
                  <a:gd name="T20" fmla="*/ 0 w 36"/>
                  <a:gd name="T21" fmla="*/ 20 h 22"/>
                  <a:gd name="T22" fmla="*/ 2 w 36"/>
                  <a:gd name="T23" fmla="*/ 22 h 22"/>
                  <a:gd name="T24" fmla="*/ 34 w 36"/>
                  <a:gd name="T25" fmla="*/ 22 h 22"/>
                  <a:gd name="T26" fmla="*/ 36 w 36"/>
                  <a:gd name="T27" fmla="*/ 20 h 22"/>
                  <a:gd name="T28" fmla="*/ 34 w 36"/>
                  <a:gd name="T29" fmla="*/ 19 h 22"/>
                  <a:gd name="T30" fmla="*/ 24 w 36"/>
                  <a:gd name="T31" fmla="*/ 21 h 22"/>
                  <a:gd name="T32" fmla="*/ 24 w 36"/>
                  <a:gd name="T33" fmla="*/ 21 h 22"/>
                  <a:gd name="T34" fmla="*/ 12 w 36"/>
                  <a:gd name="T35" fmla="*/ 21 h 22"/>
                  <a:gd name="T36" fmla="*/ 12 w 36"/>
                  <a:gd name="T37" fmla="*/ 21 h 22"/>
                  <a:gd name="T38" fmla="*/ 12 w 36"/>
                  <a:gd name="T39" fmla="*/ 19 h 22"/>
                  <a:gd name="T40" fmla="*/ 12 w 36"/>
                  <a:gd name="T41" fmla="*/ 19 h 22"/>
                  <a:gd name="T42" fmla="*/ 24 w 36"/>
                  <a:gd name="T43" fmla="*/ 19 h 22"/>
                  <a:gd name="T44" fmla="*/ 24 w 36"/>
                  <a:gd name="T45" fmla="*/ 19 h 22"/>
                  <a:gd name="T46" fmla="*/ 24 w 36"/>
                  <a:gd name="T47" fmla="*/ 21 h 22"/>
                  <a:gd name="T48" fmla="*/ 32 w 36"/>
                  <a:gd name="T49" fmla="*/ 19 h 22"/>
                  <a:gd name="T50" fmla="*/ 4 w 36"/>
                  <a:gd name="T51" fmla="*/ 19 h 22"/>
                  <a:gd name="T52" fmla="*/ 4 w 36"/>
                  <a:gd name="T53" fmla="*/ 2 h 22"/>
                  <a:gd name="T54" fmla="*/ 32 w 36"/>
                  <a:gd name="T55" fmla="*/ 2 h 22"/>
                  <a:gd name="T56" fmla="*/ 32 w 36"/>
                  <a:gd name="T57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" h="22">
                    <a:moveTo>
                      <a:pt x="34" y="19"/>
                    </a:moveTo>
                    <a:cubicBezTo>
                      <a:pt x="33" y="19"/>
                      <a:pt x="33" y="19"/>
                      <a:pt x="33" y="19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0"/>
                      <a:pt x="33" y="0"/>
                      <a:pt x="3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1" y="19"/>
                      <a:pt x="0" y="19"/>
                      <a:pt x="0" y="20"/>
                    </a:cubicBezTo>
                    <a:cubicBezTo>
                      <a:pt x="0" y="22"/>
                      <a:pt x="1" y="22"/>
                      <a:pt x="2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5" y="22"/>
                      <a:pt x="36" y="22"/>
                      <a:pt x="36" y="20"/>
                    </a:cubicBezTo>
                    <a:cubicBezTo>
                      <a:pt x="36" y="19"/>
                      <a:pt x="35" y="19"/>
                      <a:pt x="34" y="19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lnTo>
                      <a:pt x="24" y="21"/>
                    </a:lnTo>
                    <a:close/>
                    <a:moveTo>
                      <a:pt x="32" y="19"/>
                    </a:moveTo>
                    <a:cubicBezTo>
                      <a:pt x="4" y="19"/>
                      <a:pt x="4" y="19"/>
                      <a:pt x="4" y="19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2" y="2"/>
                      <a:pt x="32" y="2"/>
                      <a:pt x="32" y="2"/>
                    </a:cubicBezTo>
                    <a:lnTo>
                      <a:pt x="32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244"/>
              <p:cNvSpPr/>
              <p:nvPr/>
            </p:nvSpPr>
            <p:spPr bwMode="auto">
              <a:xfrm>
                <a:off x="10298274" y="2777702"/>
                <a:ext cx="33338" cy="136525"/>
              </a:xfrm>
              <a:custGeom>
                <a:avLst/>
                <a:gdLst>
                  <a:gd name="T0" fmla="*/ 2 w 3"/>
                  <a:gd name="T1" fmla="*/ 1 h 12"/>
                  <a:gd name="T2" fmla="*/ 0 w 3"/>
                  <a:gd name="T3" fmla="*/ 6 h 12"/>
                  <a:gd name="T4" fmla="*/ 2 w 3"/>
                  <a:gd name="T5" fmla="*/ 12 h 12"/>
                  <a:gd name="T6" fmla="*/ 3 w 3"/>
                  <a:gd name="T7" fmla="*/ 12 h 12"/>
                  <a:gd name="T8" fmla="*/ 3 w 3"/>
                  <a:gd name="T9" fmla="*/ 11 h 12"/>
                  <a:gd name="T10" fmla="*/ 1 w 3"/>
                  <a:gd name="T11" fmla="*/ 6 h 12"/>
                  <a:gd name="T12" fmla="*/ 2 w 3"/>
                  <a:gd name="T13" fmla="*/ 1 h 12"/>
                  <a:gd name="T14" fmla="*/ 2 w 3"/>
                  <a:gd name="T15" fmla="*/ 1 h 12"/>
                  <a:gd name="T16" fmla="*/ 2 w 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2">
                    <a:moveTo>
                      <a:pt x="2" y="1"/>
                    </a:moveTo>
                    <a:cubicBezTo>
                      <a:pt x="0" y="2"/>
                      <a:pt x="0" y="4"/>
                      <a:pt x="0" y="6"/>
                    </a:cubicBezTo>
                    <a:cubicBezTo>
                      <a:pt x="0" y="8"/>
                      <a:pt x="0" y="10"/>
                      <a:pt x="2" y="12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3" y="12"/>
                      <a:pt x="3" y="11"/>
                    </a:cubicBezTo>
                    <a:cubicBezTo>
                      <a:pt x="1" y="10"/>
                      <a:pt x="1" y="8"/>
                      <a:pt x="1" y="6"/>
                    </a:cubicBezTo>
                    <a:cubicBezTo>
                      <a:pt x="1" y="4"/>
                      <a:pt x="1" y="3"/>
                      <a:pt x="2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0"/>
                      <a:pt x="2" y="0"/>
                      <a:pt x="2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245"/>
              <p:cNvSpPr/>
              <p:nvPr/>
            </p:nvSpPr>
            <p:spPr bwMode="auto">
              <a:xfrm>
                <a:off x="10331611" y="2788814"/>
                <a:ext cx="33338" cy="112712"/>
              </a:xfrm>
              <a:custGeom>
                <a:avLst/>
                <a:gdLst>
                  <a:gd name="T0" fmla="*/ 1 w 3"/>
                  <a:gd name="T1" fmla="*/ 1 h 10"/>
                  <a:gd name="T2" fmla="*/ 0 w 3"/>
                  <a:gd name="T3" fmla="*/ 5 h 10"/>
                  <a:gd name="T4" fmla="*/ 2 w 3"/>
                  <a:gd name="T5" fmla="*/ 10 h 10"/>
                  <a:gd name="T6" fmla="*/ 2 w 3"/>
                  <a:gd name="T7" fmla="*/ 10 h 10"/>
                  <a:gd name="T8" fmla="*/ 2 w 3"/>
                  <a:gd name="T9" fmla="*/ 9 h 10"/>
                  <a:gd name="T10" fmla="*/ 1 w 3"/>
                  <a:gd name="T11" fmla="*/ 5 h 10"/>
                  <a:gd name="T12" fmla="*/ 2 w 3"/>
                  <a:gd name="T13" fmla="*/ 1 h 10"/>
                  <a:gd name="T14" fmla="*/ 2 w 3"/>
                  <a:gd name="T15" fmla="*/ 1 h 10"/>
                  <a:gd name="T16" fmla="*/ 1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1" y="1"/>
                    </a:moveTo>
                    <a:cubicBezTo>
                      <a:pt x="0" y="2"/>
                      <a:pt x="0" y="3"/>
                      <a:pt x="0" y="5"/>
                    </a:cubicBezTo>
                    <a:cubicBezTo>
                      <a:pt x="0" y="7"/>
                      <a:pt x="0" y="9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3" y="10"/>
                      <a:pt x="3" y="10"/>
                      <a:pt x="2" y="9"/>
                    </a:cubicBezTo>
                    <a:cubicBezTo>
                      <a:pt x="1" y="8"/>
                      <a:pt x="1" y="7"/>
                      <a:pt x="1" y="5"/>
                    </a:cubicBezTo>
                    <a:cubicBezTo>
                      <a:pt x="1" y="4"/>
                      <a:pt x="1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246"/>
              <p:cNvSpPr/>
              <p:nvPr/>
            </p:nvSpPr>
            <p:spPr bwMode="auto">
              <a:xfrm>
                <a:off x="10364949" y="2801514"/>
                <a:ext cx="22225" cy="88900"/>
              </a:xfrm>
              <a:custGeom>
                <a:avLst/>
                <a:gdLst>
                  <a:gd name="T0" fmla="*/ 1 w 2"/>
                  <a:gd name="T1" fmla="*/ 0 h 8"/>
                  <a:gd name="T2" fmla="*/ 0 w 2"/>
                  <a:gd name="T3" fmla="*/ 4 h 8"/>
                  <a:gd name="T4" fmla="*/ 1 w 2"/>
                  <a:gd name="T5" fmla="*/ 8 h 8"/>
                  <a:gd name="T6" fmla="*/ 2 w 2"/>
                  <a:gd name="T7" fmla="*/ 8 h 8"/>
                  <a:gd name="T8" fmla="*/ 2 w 2"/>
                  <a:gd name="T9" fmla="*/ 8 h 8"/>
                  <a:gd name="T10" fmla="*/ 1 w 2"/>
                  <a:gd name="T11" fmla="*/ 4 h 8"/>
                  <a:gd name="T12" fmla="*/ 2 w 2"/>
                  <a:gd name="T13" fmla="*/ 1 h 8"/>
                  <a:gd name="T14" fmla="*/ 2 w 2"/>
                  <a:gd name="T15" fmla="*/ 0 h 8"/>
                  <a:gd name="T16" fmla="*/ 1 w 2"/>
                  <a:gd name="T1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8">
                    <a:moveTo>
                      <a:pt x="1" y="0"/>
                    </a:moveTo>
                    <a:cubicBezTo>
                      <a:pt x="0" y="1"/>
                      <a:pt x="0" y="3"/>
                      <a:pt x="0" y="4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7"/>
                      <a:pt x="1" y="5"/>
                      <a:pt x="1" y="4"/>
                    </a:cubicBezTo>
                    <a:cubicBezTo>
                      <a:pt x="1" y="3"/>
                      <a:pt x="1" y="2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Oval 247"/>
              <p:cNvSpPr>
                <a:spLocks noChangeArrowheads="1"/>
              </p:cNvSpPr>
              <p:nvPr/>
            </p:nvSpPr>
            <p:spPr bwMode="auto">
              <a:xfrm>
                <a:off x="10398286" y="2834852"/>
                <a:ext cx="34925" cy="33337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028" name="组合 1027"/>
            <p:cNvGrpSpPr/>
            <p:nvPr/>
          </p:nvGrpSpPr>
          <p:grpSpPr>
            <a:xfrm>
              <a:off x="165658" y="334539"/>
              <a:ext cx="5530850" cy="4003674"/>
              <a:chOff x="3733" y="410739"/>
              <a:chExt cx="5530850" cy="4003674"/>
            </a:xfrm>
          </p:grpSpPr>
          <p:sp>
            <p:nvSpPr>
              <p:cNvPr id="491" name="Freeform 6"/>
              <p:cNvSpPr>
                <a:spLocks noEditPoints="1"/>
              </p:cNvSpPr>
              <p:nvPr/>
            </p:nvSpPr>
            <p:spPr bwMode="auto">
              <a:xfrm>
                <a:off x="2572308" y="1550564"/>
                <a:ext cx="393700" cy="382587"/>
              </a:xfrm>
              <a:custGeom>
                <a:avLst/>
                <a:gdLst>
                  <a:gd name="T0" fmla="*/ 34 w 35"/>
                  <a:gd name="T1" fmla="*/ 8 h 34"/>
                  <a:gd name="T2" fmla="*/ 28 w 35"/>
                  <a:gd name="T3" fmla="*/ 8 h 34"/>
                  <a:gd name="T4" fmla="*/ 28 w 35"/>
                  <a:gd name="T5" fmla="*/ 7 h 34"/>
                  <a:gd name="T6" fmla="*/ 27 w 35"/>
                  <a:gd name="T7" fmla="*/ 2 h 34"/>
                  <a:gd name="T8" fmla="*/ 24 w 35"/>
                  <a:gd name="T9" fmla="*/ 0 h 34"/>
                  <a:gd name="T10" fmla="*/ 22 w 35"/>
                  <a:gd name="T11" fmla="*/ 2 h 34"/>
                  <a:gd name="T12" fmla="*/ 21 w 35"/>
                  <a:gd name="T13" fmla="*/ 7 h 34"/>
                  <a:gd name="T14" fmla="*/ 21 w 35"/>
                  <a:gd name="T15" fmla="*/ 8 h 34"/>
                  <a:gd name="T16" fmla="*/ 14 w 35"/>
                  <a:gd name="T17" fmla="*/ 8 h 34"/>
                  <a:gd name="T18" fmla="*/ 14 w 35"/>
                  <a:gd name="T19" fmla="*/ 7 h 34"/>
                  <a:gd name="T20" fmla="*/ 13 w 35"/>
                  <a:gd name="T21" fmla="*/ 2 h 34"/>
                  <a:gd name="T22" fmla="*/ 11 w 35"/>
                  <a:gd name="T23" fmla="*/ 0 h 34"/>
                  <a:gd name="T24" fmla="*/ 8 w 35"/>
                  <a:gd name="T25" fmla="*/ 2 h 34"/>
                  <a:gd name="T26" fmla="*/ 7 w 35"/>
                  <a:gd name="T27" fmla="*/ 7 h 34"/>
                  <a:gd name="T28" fmla="*/ 7 w 35"/>
                  <a:gd name="T29" fmla="*/ 8 h 34"/>
                  <a:gd name="T30" fmla="*/ 0 w 35"/>
                  <a:gd name="T31" fmla="*/ 8 h 34"/>
                  <a:gd name="T32" fmla="*/ 0 w 35"/>
                  <a:gd name="T33" fmla="*/ 9 h 34"/>
                  <a:gd name="T34" fmla="*/ 0 w 35"/>
                  <a:gd name="T35" fmla="*/ 33 h 34"/>
                  <a:gd name="T36" fmla="*/ 0 w 35"/>
                  <a:gd name="T37" fmla="*/ 34 h 34"/>
                  <a:gd name="T38" fmla="*/ 34 w 35"/>
                  <a:gd name="T39" fmla="*/ 34 h 34"/>
                  <a:gd name="T40" fmla="*/ 35 w 35"/>
                  <a:gd name="T41" fmla="*/ 33 h 34"/>
                  <a:gd name="T42" fmla="*/ 35 w 35"/>
                  <a:gd name="T43" fmla="*/ 9 h 34"/>
                  <a:gd name="T44" fmla="*/ 34 w 35"/>
                  <a:gd name="T45" fmla="*/ 8 h 34"/>
                  <a:gd name="T46" fmla="*/ 22 w 35"/>
                  <a:gd name="T47" fmla="*/ 7 h 34"/>
                  <a:gd name="T48" fmla="*/ 23 w 35"/>
                  <a:gd name="T49" fmla="*/ 2 h 34"/>
                  <a:gd name="T50" fmla="*/ 24 w 35"/>
                  <a:gd name="T51" fmla="*/ 1 h 34"/>
                  <a:gd name="T52" fmla="*/ 26 w 35"/>
                  <a:gd name="T53" fmla="*/ 2 h 34"/>
                  <a:gd name="T54" fmla="*/ 27 w 35"/>
                  <a:gd name="T55" fmla="*/ 7 h 34"/>
                  <a:gd name="T56" fmla="*/ 27 w 35"/>
                  <a:gd name="T57" fmla="*/ 8 h 34"/>
                  <a:gd name="T58" fmla="*/ 22 w 35"/>
                  <a:gd name="T59" fmla="*/ 8 h 34"/>
                  <a:gd name="T60" fmla="*/ 22 w 35"/>
                  <a:gd name="T61" fmla="*/ 7 h 34"/>
                  <a:gd name="T62" fmla="*/ 8 w 35"/>
                  <a:gd name="T63" fmla="*/ 7 h 34"/>
                  <a:gd name="T64" fmla="*/ 9 w 35"/>
                  <a:gd name="T65" fmla="*/ 2 h 34"/>
                  <a:gd name="T66" fmla="*/ 11 w 35"/>
                  <a:gd name="T67" fmla="*/ 1 h 34"/>
                  <a:gd name="T68" fmla="*/ 12 w 35"/>
                  <a:gd name="T69" fmla="*/ 2 h 34"/>
                  <a:gd name="T70" fmla="*/ 13 w 35"/>
                  <a:gd name="T71" fmla="*/ 7 h 34"/>
                  <a:gd name="T72" fmla="*/ 13 w 35"/>
                  <a:gd name="T73" fmla="*/ 8 h 34"/>
                  <a:gd name="T74" fmla="*/ 8 w 35"/>
                  <a:gd name="T75" fmla="*/ 8 h 34"/>
                  <a:gd name="T76" fmla="*/ 8 w 35"/>
                  <a:gd name="T77" fmla="*/ 7 h 34"/>
                  <a:gd name="T78" fmla="*/ 33 w 35"/>
                  <a:gd name="T79" fmla="*/ 32 h 34"/>
                  <a:gd name="T80" fmla="*/ 32 w 35"/>
                  <a:gd name="T81" fmla="*/ 32 h 34"/>
                  <a:gd name="T82" fmla="*/ 3 w 35"/>
                  <a:gd name="T83" fmla="*/ 32 h 34"/>
                  <a:gd name="T84" fmla="*/ 2 w 35"/>
                  <a:gd name="T85" fmla="*/ 32 h 34"/>
                  <a:gd name="T86" fmla="*/ 2 w 35"/>
                  <a:gd name="T87" fmla="*/ 16 h 34"/>
                  <a:gd name="T88" fmla="*/ 3 w 35"/>
                  <a:gd name="T89" fmla="*/ 15 h 34"/>
                  <a:gd name="T90" fmla="*/ 32 w 35"/>
                  <a:gd name="T91" fmla="*/ 15 h 34"/>
                  <a:gd name="T92" fmla="*/ 33 w 35"/>
                  <a:gd name="T93" fmla="*/ 16 h 34"/>
                  <a:gd name="T94" fmla="*/ 33 w 35"/>
                  <a:gd name="T95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5" h="34">
                    <a:moveTo>
                      <a:pt x="34" y="8"/>
                    </a:moveTo>
                    <a:cubicBezTo>
                      <a:pt x="28" y="8"/>
                      <a:pt x="28" y="8"/>
                      <a:pt x="28" y="8"/>
                    </a:cubicBezTo>
                    <a:cubicBezTo>
                      <a:pt x="28" y="8"/>
                      <a:pt x="28" y="7"/>
                      <a:pt x="28" y="7"/>
                    </a:cubicBezTo>
                    <a:cubicBezTo>
                      <a:pt x="28" y="5"/>
                      <a:pt x="27" y="3"/>
                      <a:pt x="27" y="2"/>
                    </a:cubicBezTo>
                    <a:cubicBezTo>
                      <a:pt x="27" y="1"/>
                      <a:pt x="26" y="0"/>
                      <a:pt x="24" y="0"/>
                    </a:cubicBezTo>
                    <a:cubicBezTo>
                      <a:pt x="23" y="0"/>
                      <a:pt x="22" y="1"/>
                      <a:pt x="22" y="2"/>
                    </a:cubicBezTo>
                    <a:cubicBezTo>
                      <a:pt x="22" y="3"/>
                      <a:pt x="21" y="5"/>
                      <a:pt x="21" y="7"/>
                    </a:cubicBezTo>
                    <a:cubicBezTo>
                      <a:pt x="21" y="7"/>
                      <a:pt x="21" y="8"/>
                      <a:pt x="21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7"/>
                      <a:pt x="14" y="7"/>
                    </a:cubicBezTo>
                    <a:cubicBezTo>
                      <a:pt x="14" y="5"/>
                      <a:pt x="13" y="3"/>
                      <a:pt x="13" y="2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9" y="0"/>
                      <a:pt x="8" y="1"/>
                      <a:pt x="8" y="2"/>
                    </a:cubicBezTo>
                    <a:cubicBezTo>
                      <a:pt x="8" y="3"/>
                      <a:pt x="7" y="5"/>
                      <a:pt x="7" y="7"/>
                    </a:cubicBezTo>
                    <a:cubicBezTo>
                      <a:pt x="7" y="7"/>
                      <a:pt x="7" y="8"/>
                      <a:pt x="7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34" y="34"/>
                      <a:pt x="34" y="34"/>
                      <a:pt x="34" y="34"/>
                    </a:cubicBezTo>
                    <a:cubicBezTo>
                      <a:pt x="35" y="34"/>
                      <a:pt x="35" y="34"/>
                      <a:pt x="35" y="33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5" y="8"/>
                      <a:pt x="34" y="8"/>
                    </a:cubicBezTo>
                    <a:close/>
                    <a:moveTo>
                      <a:pt x="22" y="7"/>
                    </a:moveTo>
                    <a:cubicBezTo>
                      <a:pt x="22" y="5"/>
                      <a:pt x="22" y="3"/>
                      <a:pt x="23" y="2"/>
                    </a:cubicBezTo>
                    <a:cubicBezTo>
                      <a:pt x="23" y="1"/>
                      <a:pt x="24" y="1"/>
                      <a:pt x="24" y="1"/>
                    </a:cubicBezTo>
                    <a:cubicBezTo>
                      <a:pt x="25" y="1"/>
                      <a:pt x="26" y="1"/>
                      <a:pt x="26" y="2"/>
                    </a:cubicBezTo>
                    <a:cubicBezTo>
                      <a:pt x="26" y="3"/>
                      <a:pt x="27" y="5"/>
                      <a:pt x="27" y="7"/>
                    </a:cubicBezTo>
                    <a:cubicBezTo>
                      <a:pt x="27" y="7"/>
                      <a:pt x="27" y="8"/>
                      <a:pt x="27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8"/>
                      <a:pt x="22" y="7"/>
                      <a:pt x="22" y="7"/>
                    </a:cubicBezTo>
                    <a:close/>
                    <a:moveTo>
                      <a:pt x="8" y="7"/>
                    </a:moveTo>
                    <a:cubicBezTo>
                      <a:pt x="8" y="5"/>
                      <a:pt x="9" y="3"/>
                      <a:pt x="9" y="2"/>
                    </a:cubicBezTo>
                    <a:cubicBezTo>
                      <a:pt x="9" y="1"/>
                      <a:pt x="10" y="1"/>
                      <a:pt x="11" y="1"/>
                    </a:cubicBezTo>
                    <a:cubicBezTo>
                      <a:pt x="11" y="1"/>
                      <a:pt x="12" y="1"/>
                      <a:pt x="12" y="2"/>
                    </a:cubicBezTo>
                    <a:cubicBezTo>
                      <a:pt x="13" y="3"/>
                      <a:pt x="13" y="5"/>
                      <a:pt x="13" y="7"/>
                    </a:cubicBezTo>
                    <a:cubicBezTo>
                      <a:pt x="13" y="7"/>
                      <a:pt x="13" y="8"/>
                      <a:pt x="13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7"/>
                      <a:pt x="8" y="7"/>
                    </a:cubicBezTo>
                    <a:close/>
                    <a:moveTo>
                      <a:pt x="33" y="32"/>
                    </a:moveTo>
                    <a:cubicBezTo>
                      <a:pt x="33" y="32"/>
                      <a:pt x="32" y="32"/>
                      <a:pt x="32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5"/>
                      <a:pt x="2" y="15"/>
                      <a:pt x="3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3" y="15"/>
                      <a:pt x="33" y="16"/>
                    </a:cubicBezTo>
                    <a:lnTo>
                      <a:pt x="33" y="3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7"/>
              <p:cNvSpPr/>
              <p:nvPr/>
            </p:nvSpPr>
            <p:spPr bwMode="auto">
              <a:xfrm>
                <a:off x="2583420" y="658389"/>
                <a:ext cx="371475" cy="147637"/>
              </a:xfrm>
              <a:custGeom>
                <a:avLst/>
                <a:gdLst>
                  <a:gd name="T0" fmla="*/ 33 w 33"/>
                  <a:gd name="T1" fmla="*/ 0 h 13"/>
                  <a:gd name="T2" fmla="*/ 29 w 33"/>
                  <a:gd name="T3" fmla="*/ 0 h 13"/>
                  <a:gd name="T4" fmla="*/ 29 w 33"/>
                  <a:gd name="T5" fmla="*/ 7 h 13"/>
                  <a:gd name="T6" fmla="*/ 27 w 33"/>
                  <a:gd name="T7" fmla="*/ 8 h 13"/>
                  <a:gd name="T8" fmla="*/ 6 w 33"/>
                  <a:gd name="T9" fmla="*/ 8 h 13"/>
                  <a:gd name="T10" fmla="*/ 4 w 33"/>
                  <a:gd name="T11" fmla="*/ 7 h 13"/>
                  <a:gd name="T12" fmla="*/ 4 w 33"/>
                  <a:gd name="T13" fmla="*/ 0 h 13"/>
                  <a:gd name="T14" fmla="*/ 0 w 33"/>
                  <a:gd name="T15" fmla="*/ 0 h 13"/>
                  <a:gd name="T16" fmla="*/ 0 w 33"/>
                  <a:gd name="T17" fmla="*/ 7 h 13"/>
                  <a:gd name="T18" fmla="*/ 6 w 33"/>
                  <a:gd name="T19" fmla="*/ 13 h 13"/>
                  <a:gd name="T20" fmla="*/ 27 w 33"/>
                  <a:gd name="T21" fmla="*/ 13 h 13"/>
                  <a:gd name="T22" fmla="*/ 33 w 33"/>
                  <a:gd name="T23" fmla="*/ 7 h 13"/>
                  <a:gd name="T24" fmla="*/ 33 w 33"/>
                  <a:gd name="T2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13">
                    <a:moveTo>
                      <a:pt x="33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9" y="8"/>
                      <a:pt x="28" y="8"/>
                      <a:pt x="27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8"/>
                      <a:pt x="4" y="8"/>
                      <a:pt x="4" y="7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10"/>
                      <a:pt x="2" y="13"/>
                      <a:pt x="6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30" y="13"/>
                      <a:pt x="33" y="10"/>
                      <a:pt x="33" y="7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8"/>
              <p:cNvSpPr/>
              <p:nvPr/>
            </p:nvSpPr>
            <p:spPr bwMode="auto">
              <a:xfrm>
                <a:off x="2661208" y="467889"/>
                <a:ext cx="214313" cy="258762"/>
              </a:xfrm>
              <a:custGeom>
                <a:avLst/>
                <a:gdLst>
                  <a:gd name="T0" fmla="*/ 7 w 19"/>
                  <a:gd name="T1" fmla="*/ 1 h 23"/>
                  <a:gd name="T2" fmla="*/ 6 w 19"/>
                  <a:gd name="T3" fmla="*/ 1 h 23"/>
                  <a:gd name="T4" fmla="*/ 6 w 19"/>
                  <a:gd name="T5" fmla="*/ 13 h 23"/>
                  <a:gd name="T6" fmla="*/ 2 w 19"/>
                  <a:gd name="T7" fmla="*/ 13 h 23"/>
                  <a:gd name="T8" fmla="*/ 1 w 19"/>
                  <a:gd name="T9" fmla="*/ 14 h 23"/>
                  <a:gd name="T10" fmla="*/ 4 w 19"/>
                  <a:gd name="T11" fmla="*/ 17 h 23"/>
                  <a:gd name="T12" fmla="*/ 6 w 19"/>
                  <a:gd name="T13" fmla="*/ 19 h 23"/>
                  <a:gd name="T14" fmla="*/ 8 w 19"/>
                  <a:gd name="T15" fmla="*/ 22 h 23"/>
                  <a:gd name="T16" fmla="*/ 10 w 19"/>
                  <a:gd name="T17" fmla="*/ 22 h 23"/>
                  <a:gd name="T18" fmla="*/ 13 w 19"/>
                  <a:gd name="T19" fmla="*/ 19 h 23"/>
                  <a:gd name="T20" fmla="*/ 15 w 19"/>
                  <a:gd name="T21" fmla="*/ 17 h 23"/>
                  <a:gd name="T22" fmla="*/ 18 w 19"/>
                  <a:gd name="T23" fmla="*/ 14 h 23"/>
                  <a:gd name="T24" fmla="*/ 17 w 19"/>
                  <a:gd name="T25" fmla="*/ 13 h 23"/>
                  <a:gd name="T26" fmla="*/ 13 w 19"/>
                  <a:gd name="T27" fmla="*/ 13 h 23"/>
                  <a:gd name="T28" fmla="*/ 13 w 19"/>
                  <a:gd name="T29" fmla="*/ 1 h 23"/>
                  <a:gd name="T30" fmla="*/ 12 w 19"/>
                  <a:gd name="T31" fmla="*/ 0 h 23"/>
                  <a:gd name="T32" fmla="*/ 7 w 19"/>
                  <a:gd name="T3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9" h="23">
                    <a:moveTo>
                      <a:pt x="7" y="1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3"/>
                      <a:pt x="0" y="13"/>
                      <a:pt x="1" y="14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8"/>
                      <a:pt x="5" y="19"/>
                      <a:pt x="6" y="19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9" y="23"/>
                      <a:pt x="10" y="23"/>
                      <a:pt x="10" y="22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4" y="19"/>
                      <a:pt x="15" y="18"/>
                      <a:pt x="15" y="17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3"/>
                      <a:pt x="18" y="13"/>
                      <a:pt x="17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2" y="0"/>
                      <a:pt x="12" y="0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9"/>
              <p:cNvSpPr/>
              <p:nvPr/>
            </p:nvSpPr>
            <p:spPr bwMode="auto">
              <a:xfrm>
                <a:off x="2583420" y="1009226"/>
                <a:ext cx="212725" cy="360362"/>
              </a:xfrm>
              <a:custGeom>
                <a:avLst/>
                <a:gdLst>
                  <a:gd name="T0" fmla="*/ 18 w 19"/>
                  <a:gd name="T1" fmla="*/ 30 h 32"/>
                  <a:gd name="T2" fmla="*/ 16 w 19"/>
                  <a:gd name="T3" fmla="*/ 30 h 32"/>
                  <a:gd name="T4" fmla="*/ 13 w 19"/>
                  <a:gd name="T5" fmla="*/ 27 h 32"/>
                  <a:gd name="T6" fmla="*/ 13 w 19"/>
                  <a:gd name="T7" fmla="*/ 23 h 32"/>
                  <a:gd name="T8" fmla="*/ 13 w 19"/>
                  <a:gd name="T9" fmla="*/ 23 h 32"/>
                  <a:gd name="T10" fmla="*/ 13 w 19"/>
                  <a:gd name="T11" fmla="*/ 23 h 32"/>
                  <a:gd name="T12" fmla="*/ 13 w 19"/>
                  <a:gd name="T13" fmla="*/ 21 h 32"/>
                  <a:gd name="T14" fmla="*/ 10 w 19"/>
                  <a:gd name="T15" fmla="*/ 21 h 32"/>
                  <a:gd name="T16" fmla="*/ 7 w 19"/>
                  <a:gd name="T17" fmla="*/ 21 h 32"/>
                  <a:gd name="T18" fmla="*/ 7 w 19"/>
                  <a:gd name="T19" fmla="*/ 21 h 32"/>
                  <a:gd name="T20" fmla="*/ 7 w 19"/>
                  <a:gd name="T21" fmla="*/ 21 h 32"/>
                  <a:gd name="T22" fmla="*/ 6 w 19"/>
                  <a:gd name="T23" fmla="*/ 20 h 32"/>
                  <a:gd name="T24" fmla="*/ 5 w 19"/>
                  <a:gd name="T25" fmla="*/ 18 h 32"/>
                  <a:gd name="T26" fmla="*/ 6 w 19"/>
                  <a:gd name="T27" fmla="*/ 15 h 32"/>
                  <a:gd name="T28" fmla="*/ 7 w 19"/>
                  <a:gd name="T29" fmla="*/ 13 h 32"/>
                  <a:gd name="T30" fmla="*/ 7 w 19"/>
                  <a:gd name="T31" fmla="*/ 13 h 32"/>
                  <a:gd name="T32" fmla="*/ 7 w 19"/>
                  <a:gd name="T33" fmla="*/ 12 h 32"/>
                  <a:gd name="T34" fmla="*/ 8 w 19"/>
                  <a:gd name="T35" fmla="*/ 12 h 32"/>
                  <a:gd name="T36" fmla="*/ 9 w 19"/>
                  <a:gd name="T37" fmla="*/ 10 h 32"/>
                  <a:gd name="T38" fmla="*/ 9 w 19"/>
                  <a:gd name="T39" fmla="*/ 10 h 32"/>
                  <a:gd name="T40" fmla="*/ 9 w 19"/>
                  <a:gd name="T41" fmla="*/ 10 h 32"/>
                  <a:gd name="T42" fmla="*/ 14 w 19"/>
                  <a:gd name="T43" fmla="*/ 1 h 32"/>
                  <a:gd name="T44" fmla="*/ 14 w 19"/>
                  <a:gd name="T45" fmla="*/ 1 h 32"/>
                  <a:gd name="T46" fmla="*/ 14 w 19"/>
                  <a:gd name="T47" fmla="*/ 1 h 32"/>
                  <a:gd name="T48" fmla="*/ 15 w 19"/>
                  <a:gd name="T49" fmla="*/ 1 h 32"/>
                  <a:gd name="T50" fmla="*/ 13 w 19"/>
                  <a:gd name="T51" fmla="*/ 0 h 32"/>
                  <a:gd name="T52" fmla="*/ 10 w 19"/>
                  <a:gd name="T53" fmla="*/ 2 h 32"/>
                  <a:gd name="T54" fmla="*/ 8 w 19"/>
                  <a:gd name="T55" fmla="*/ 6 h 32"/>
                  <a:gd name="T56" fmla="*/ 3 w 19"/>
                  <a:gd name="T57" fmla="*/ 15 h 32"/>
                  <a:gd name="T58" fmla="*/ 1 w 19"/>
                  <a:gd name="T59" fmla="*/ 18 h 32"/>
                  <a:gd name="T60" fmla="*/ 0 w 19"/>
                  <a:gd name="T61" fmla="*/ 20 h 32"/>
                  <a:gd name="T62" fmla="*/ 1 w 19"/>
                  <a:gd name="T63" fmla="*/ 23 h 32"/>
                  <a:gd name="T64" fmla="*/ 3 w 19"/>
                  <a:gd name="T65" fmla="*/ 23 h 32"/>
                  <a:gd name="T66" fmla="*/ 7 w 19"/>
                  <a:gd name="T67" fmla="*/ 23 h 32"/>
                  <a:gd name="T68" fmla="*/ 7 w 19"/>
                  <a:gd name="T69" fmla="*/ 30 h 32"/>
                  <a:gd name="T70" fmla="*/ 9 w 19"/>
                  <a:gd name="T71" fmla="*/ 32 h 32"/>
                  <a:gd name="T72" fmla="*/ 16 w 19"/>
                  <a:gd name="T73" fmla="*/ 32 h 32"/>
                  <a:gd name="T74" fmla="*/ 19 w 19"/>
                  <a:gd name="T75" fmla="*/ 30 h 32"/>
                  <a:gd name="T76" fmla="*/ 18 w 19"/>
                  <a:gd name="T77" fmla="*/ 3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" h="32">
                    <a:moveTo>
                      <a:pt x="18" y="30"/>
                    </a:moveTo>
                    <a:cubicBezTo>
                      <a:pt x="16" y="30"/>
                      <a:pt x="16" y="30"/>
                      <a:pt x="16" y="30"/>
                    </a:cubicBezTo>
                    <a:cubicBezTo>
                      <a:pt x="14" y="30"/>
                      <a:pt x="13" y="29"/>
                      <a:pt x="13" y="27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9" y="21"/>
                      <a:pt x="8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0"/>
                      <a:pt x="6" y="20"/>
                      <a:pt x="6" y="20"/>
                    </a:cubicBezTo>
                    <a:cubicBezTo>
                      <a:pt x="5" y="20"/>
                      <a:pt x="5" y="19"/>
                      <a:pt x="5" y="18"/>
                    </a:cubicBezTo>
                    <a:cubicBezTo>
                      <a:pt x="5" y="17"/>
                      <a:pt x="5" y="16"/>
                      <a:pt x="6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12"/>
                      <a:pt x="8" y="11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7"/>
                      <a:pt x="13" y="4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12" y="0"/>
                      <a:pt x="11" y="1"/>
                      <a:pt x="10" y="2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6" y="8"/>
                      <a:pt x="4" y="12"/>
                      <a:pt x="3" y="15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0" y="19"/>
                      <a:pt x="0" y="20"/>
                      <a:pt x="0" y="20"/>
                    </a:cubicBezTo>
                    <a:cubicBezTo>
                      <a:pt x="0" y="21"/>
                      <a:pt x="0" y="22"/>
                      <a:pt x="1" y="23"/>
                    </a:cubicBezTo>
                    <a:cubicBezTo>
                      <a:pt x="1" y="23"/>
                      <a:pt x="2" y="23"/>
                      <a:pt x="3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1"/>
                      <a:pt x="8" y="32"/>
                      <a:pt x="9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7" y="32"/>
                      <a:pt x="18" y="31"/>
                      <a:pt x="19" y="30"/>
                    </a:cubicBezTo>
                    <a:cubicBezTo>
                      <a:pt x="18" y="30"/>
                      <a:pt x="18" y="30"/>
                      <a:pt x="18" y="3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10"/>
              <p:cNvSpPr/>
              <p:nvPr/>
            </p:nvSpPr>
            <p:spPr bwMode="auto">
              <a:xfrm>
                <a:off x="2650095" y="974301"/>
                <a:ext cx="304800" cy="361950"/>
              </a:xfrm>
              <a:custGeom>
                <a:avLst/>
                <a:gdLst>
                  <a:gd name="T0" fmla="*/ 26 w 27"/>
                  <a:gd name="T1" fmla="*/ 18 h 32"/>
                  <a:gd name="T2" fmla="*/ 26 w 27"/>
                  <a:gd name="T3" fmla="*/ 18 h 32"/>
                  <a:gd name="T4" fmla="*/ 24 w 27"/>
                  <a:gd name="T5" fmla="*/ 16 h 32"/>
                  <a:gd name="T6" fmla="*/ 18 w 27"/>
                  <a:gd name="T7" fmla="*/ 5 h 32"/>
                  <a:gd name="T8" fmla="*/ 16 w 27"/>
                  <a:gd name="T9" fmla="*/ 2 h 32"/>
                  <a:gd name="T10" fmla="*/ 13 w 27"/>
                  <a:gd name="T11" fmla="*/ 0 h 32"/>
                  <a:gd name="T12" fmla="*/ 11 w 27"/>
                  <a:gd name="T13" fmla="*/ 2 h 32"/>
                  <a:gd name="T14" fmla="*/ 9 w 27"/>
                  <a:gd name="T15" fmla="*/ 4 h 32"/>
                  <a:gd name="T16" fmla="*/ 9 w 27"/>
                  <a:gd name="T17" fmla="*/ 5 h 32"/>
                  <a:gd name="T18" fmla="*/ 9 w 27"/>
                  <a:gd name="T19" fmla="*/ 5 h 32"/>
                  <a:gd name="T20" fmla="*/ 9 w 27"/>
                  <a:gd name="T21" fmla="*/ 5 h 32"/>
                  <a:gd name="T22" fmla="*/ 4 w 27"/>
                  <a:gd name="T23" fmla="*/ 13 h 32"/>
                  <a:gd name="T24" fmla="*/ 4 w 27"/>
                  <a:gd name="T25" fmla="*/ 13 h 32"/>
                  <a:gd name="T26" fmla="*/ 4 w 27"/>
                  <a:gd name="T27" fmla="*/ 13 h 32"/>
                  <a:gd name="T28" fmla="*/ 2 w 27"/>
                  <a:gd name="T29" fmla="*/ 16 h 32"/>
                  <a:gd name="T30" fmla="*/ 1 w 27"/>
                  <a:gd name="T31" fmla="*/ 17 h 32"/>
                  <a:gd name="T32" fmla="*/ 1 w 27"/>
                  <a:gd name="T33" fmla="*/ 18 h 32"/>
                  <a:gd name="T34" fmla="*/ 1 w 27"/>
                  <a:gd name="T35" fmla="*/ 18 h 32"/>
                  <a:gd name="T36" fmla="*/ 1 w 27"/>
                  <a:gd name="T37" fmla="*/ 18 h 32"/>
                  <a:gd name="T38" fmla="*/ 0 w 27"/>
                  <a:gd name="T39" fmla="*/ 21 h 32"/>
                  <a:gd name="T40" fmla="*/ 1 w 27"/>
                  <a:gd name="T41" fmla="*/ 22 h 32"/>
                  <a:gd name="T42" fmla="*/ 1 w 27"/>
                  <a:gd name="T43" fmla="*/ 22 h 32"/>
                  <a:gd name="T44" fmla="*/ 1 w 27"/>
                  <a:gd name="T45" fmla="*/ 23 h 32"/>
                  <a:gd name="T46" fmla="*/ 4 w 27"/>
                  <a:gd name="T47" fmla="*/ 23 h 32"/>
                  <a:gd name="T48" fmla="*/ 7 w 27"/>
                  <a:gd name="T49" fmla="*/ 23 h 32"/>
                  <a:gd name="T50" fmla="*/ 7 w 27"/>
                  <a:gd name="T51" fmla="*/ 23 h 32"/>
                  <a:gd name="T52" fmla="*/ 8 w 27"/>
                  <a:gd name="T53" fmla="*/ 23 h 32"/>
                  <a:gd name="T54" fmla="*/ 8 w 27"/>
                  <a:gd name="T55" fmla="*/ 26 h 32"/>
                  <a:gd name="T56" fmla="*/ 8 w 27"/>
                  <a:gd name="T57" fmla="*/ 26 h 32"/>
                  <a:gd name="T58" fmla="*/ 8 w 27"/>
                  <a:gd name="T59" fmla="*/ 26 h 32"/>
                  <a:gd name="T60" fmla="*/ 8 w 27"/>
                  <a:gd name="T61" fmla="*/ 30 h 32"/>
                  <a:gd name="T62" fmla="*/ 10 w 27"/>
                  <a:gd name="T63" fmla="*/ 32 h 32"/>
                  <a:gd name="T64" fmla="*/ 12 w 27"/>
                  <a:gd name="T65" fmla="*/ 32 h 32"/>
                  <a:gd name="T66" fmla="*/ 12 w 27"/>
                  <a:gd name="T67" fmla="*/ 32 h 32"/>
                  <a:gd name="T68" fmla="*/ 13 w 27"/>
                  <a:gd name="T69" fmla="*/ 32 h 32"/>
                  <a:gd name="T70" fmla="*/ 17 w 27"/>
                  <a:gd name="T71" fmla="*/ 32 h 32"/>
                  <a:gd name="T72" fmla="*/ 19 w 27"/>
                  <a:gd name="T73" fmla="*/ 30 h 32"/>
                  <a:gd name="T74" fmla="*/ 19 w 27"/>
                  <a:gd name="T75" fmla="*/ 25 h 32"/>
                  <a:gd name="T76" fmla="*/ 19 w 27"/>
                  <a:gd name="T77" fmla="*/ 25 h 32"/>
                  <a:gd name="T78" fmla="*/ 19 w 27"/>
                  <a:gd name="T79" fmla="*/ 24 h 32"/>
                  <a:gd name="T80" fmla="*/ 19 w 27"/>
                  <a:gd name="T81" fmla="*/ 23 h 32"/>
                  <a:gd name="T82" fmla="*/ 19 w 27"/>
                  <a:gd name="T83" fmla="*/ 23 h 32"/>
                  <a:gd name="T84" fmla="*/ 19 w 27"/>
                  <a:gd name="T85" fmla="*/ 23 h 32"/>
                  <a:gd name="T86" fmla="*/ 20 w 27"/>
                  <a:gd name="T87" fmla="*/ 23 h 32"/>
                  <a:gd name="T88" fmla="*/ 20 w 27"/>
                  <a:gd name="T89" fmla="*/ 23 h 32"/>
                  <a:gd name="T90" fmla="*/ 20 w 27"/>
                  <a:gd name="T91" fmla="*/ 23 h 32"/>
                  <a:gd name="T92" fmla="*/ 23 w 27"/>
                  <a:gd name="T93" fmla="*/ 23 h 32"/>
                  <a:gd name="T94" fmla="*/ 27 w 27"/>
                  <a:gd name="T95" fmla="*/ 21 h 32"/>
                  <a:gd name="T96" fmla="*/ 26 w 27"/>
                  <a:gd name="T97" fmla="*/ 1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" h="32">
                    <a:moveTo>
                      <a:pt x="26" y="18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3" y="13"/>
                      <a:pt x="20" y="8"/>
                      <a:pt x="18" y="5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0"/>
                      <a:pt x="11" y="1"/>
                      <a:pt x="11" y="2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7"/>
                      <a:pt x="6" y="10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3" y="14"/>
                      <a:pt x="3" y="15"/>
                      <a:pt x="2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0" y="19"/>
                      <a:pt x="0" y="20"/>
                      <a:pt x="0" y="21"/>
                    </a:cubicBezTo>
                    <a:cubicBezTo>
                      <a:pt x="0" y="21"/>
                      <a:pt x="0" y="22"/>
                      <a:pt x="1" y="22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2" y="23"/>
                      <a:pt x="3" y="23"/>
                      <a:pt x="4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1"/>
                      <a:pt x="9" y="32"/>
                      <a:pt x="10" y="32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8" y="32"/>
                      <a:pt x="19" y="31"/>
                      <a:pt x="19" y="30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6" y="23"/>
                      <a:pt x="27" y="22"/>
                      <a:pt x="27" y="21"/>
                    </a:cubicBezTo>
                    <a:cubicBezTo>
                      <a:pt x="27" y="20"/>
                      <a:pt x="27" y="19"/>
                      <a:pt x="26" y="1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11"/>
              <p:cNvSpPr>
                <a:spLocks noEditPoints="1"/>
              </p:cNvSpPr>
              <p:nvPr/>
            </p:nvSpPr>
            <p:spPr bwMode="auto">
              <a:xfrm>
                <a:off x="2583420" y="2903114"/>
                <a:ext cx="371475" cy="123825"/>
              </a:xfrm>
              <a:custGeom>
                <a:avLst/>
                <a:gdLst>
                  <a:gd name="T0" fmla="*/ 33 w 33"/>
                  <a:gd name="T1" fmla="*/ 9 h 11"/>
                  <a:gd name="T2" fmla="*/ 31 w 33"/>
                  <a:gd name="T3" fmla="*/ 2 h 11"/>
                  <a:gd name="T4" fmla="*/ 28 w 33"/>
                  <a:gd name="T5" fmla="*/ 0 h 11"/>
                  <a:gd name="T6" fmla="*/ 5 w 33"/>
                  <a:gd name="T7" fmla="*/ 0 h 11"/>
                  <a:gd name="T8" fmla="*/ 2 w 33"/>
                  <a:gd name="T9" fmla="*/ 2 h 11"/>
                  <a:gd name="T10" fmla="*/ 0 w 33"/>
                  <a:gd name="T11" fmla="*/ 9 h 11"/>
                  <a:gd name="T12" fmla="*/ 1 w 33"/>
                  <a:gd name="T13" fmla="*/ 11 h 11"/>
                  <a:gd name="T14" fmla="*/ 31 w 33"/>
                  <a:gd name="T15" fmla="*/ 11 h 11"/>
                  <a:gd name="T16" fmla="*/ 33 w 33"/>
                  <a:gd name="T17" fmla="*/ 9 h 11"/>
                  <a:gd name="T18" fmla="*/ 29 w 33"/>
                  <a:gd name="T19" fmla="*/ 10 h 11"/>
                  <a:gd name="T20" fmla="*/ 4 w 33"/>
                  <a:gd name="T21" fmla="*/ 10 h 11"/>
                  <a:gd name="T22" fmla="*/ 3 w 33"/>
                  <a:gd name="T23" fmla="*/ 9 h 11"/>
                  <a:gd name="T24" fmla="*/ 3 w 33"/>
                  <a:gd name="T25" fmla="*/ 8 h 11"/>
                  <a:gd name="T26" fmla="*/ 4 w 33"/>
                  <a:gd name="T27" fmla="*/ 3 h 11"/>
                  <a:gd name="T28" fmla="*/ 7 w 33"/>
                  <a:gd name="T29" fmla="*/ 1 h 11"/>
                  <a:gd name="T30" fmla="*/ 26 w 33"/>
                  <a:gd name="T31" fmla="*/ 1 h 11"/>
                  <a:gd name="T32" fmla="*/ 29 w 33"/>
                  <a:gd name="T33" fmla="*/ 3 h 11"/>
                  <a:gd name="T34" fmla="*/ 30 w 33"/>
                  <a:gd name="T35" fmla="*/ 8 h 11"/>
                  <a:gd name="T36" fmla="*/ 30 w 33"/>
                  <a:gd name="T37" fmla="*/ 9 h 11"/>
                  <a:gd name="T38" fmla="*/ 29 w 33"/>
                  <a:gd name="T3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3" h="11">
                    <a:moveTo>
                      <a:pt x="33" y="9"/>
                    </a:moveTo>
                    <a:cubicBezTo>
                      <a:pt x="31" y="2"/>
                      <a:pt x="31" y="2"/>
                      <a:pt x="31" y="2"/>
                    </a:cubicBezTo>
                    <a:cubicBezTo>
                      <a:pt x="30" y="1"/>
                      <a:pt x="29" y="0"/>
                      <a:pt x="2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2" y="1"/>
                      <a:pt x="2" y="2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0" y="11"/>
                      <a:pt x="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1"/>
                      <a:pt x="33" y="10"/>
                      <a:pt x="33" y="9"/>
                    </a:cubicBezTo>
                    <a:close/>
                    <a:moveTo>
                      <a:pt x="29" y="10"/>
                    </a:moveTo>
                    <a:cubicBezTo>
                      <a:pt x="4" y="10"/>
                      <a:pt x="4" y="10"/>
                      <a:pt x="4" y="10"/>
                    </a:cubicBezTo>
                    <a:cubicBezTo>
                      <a:pt x="3" y="10"/>
                      <a:pt x="3" y="9"/>
                      <a:pt x="3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2"/>
                      <a:pt x="6" y="1"/>
                      <a:pt x="7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7" y="1"/>
                      <a:pt x="28" y="2"/>
                      <a:pt x="29" y="3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30" y="8"/>
                      <a:pt x="30" y="8"/>
                      <a:pt x="30" y="9"/>
                    </a:cubicBezTo>
                    <a:cubicBezTo>
                      <a:pt x="30" y="9"/>
                      <a:pt x="30" y="10"/>
                      <a:pt x="29" y="1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12"/>
              <p:cNvSpPr>
                <a:spLocks noEditPoints="1"/>
              </p:cNvSpPr>
              <p:nvPr/>
            </p:nvSpPr>
            <p:spPr bwMode="auto">
              <a:xfrm>
                <a:off x="2616758" y="2914226"/>
                <a:ext cx="304800" cy="101600"/>
              </a:xfrm>
              <a:custGeom>
                <a:avLst/>
                <a:gdLst>
                  <a:gd name="T0" fmla="*/ 23 w 27"/>
                  <a:gd name="T1" fmla="*/ 0 h 9"/>
                  <a:gd name="T2" fmla="*/ 4 w 27"/>
                  <a:gd name="T3" fmla="*/ 0 h 9"/>
                  <a:gd name="T4" fmla="*/ 1 w 27"/>
                  <a:gd name="T5" fmla="*/ 2 h 9"/>
                  <a:gd name="T6" fmla="*/ 0 w 27"/>
                  <a:gd name="T7" fmla="*/ 7 h 9"/>
                  <a:gd name="T8" fmla="*/ 0 w 27"/>
                  <a:gd name="T9" fmla="*/ 8 h 9"/>
                  <a:gd name="T10" fmla="*/ 1 w 27"/>
                  <a:gd name="T11" fmla="*/ 9 h 9"/>
                  <a:gd name="T12" fmla="*/ 26 w 27"/>
                  <a:gd name="T13" fmla="*/ 9 h 9"/>
                  <a:gd name="T14" fmla="*/ 27 w 27"/>
                  <a:gd name="T15" fmla="*/ 8 h 9"/>
                  <a:gd name="T16" fmla="*/ 27 w 27"/>
                  <a:gd name="T17" fmla="*/ 7 h 9"/>
                  <a:gd name="T18" fmla="*/ 25 w 27"/>
                  <a:gd name="T19" fmla="*/ 2 h 9"/>
                  <a:gd name="T20" fmla="*/ 23 w 27"/>
                  <a:gd name="T21" fmla="*/ 0 h 9"/>
                  <a:gd name="T22" fmla="*/ 16 w 27"/>
                  <a:gd name="T23" fmla="*/ 8 h 9"/>
                  <a:gd name="T24" fmla="*/ 11 w 27"/>
                  <a:gd name="T25" fmla="*/ 8 h 9"/>
                  <a:gd name="T26" fmla="*/ 10 w 27"/>
                  <a:gd name="T27" fmla="*/ 7 h 9"/>
                  <a:gd name="T28" fmla="*/ 10 w 27"/>
                  <a:gd name="T29" fmla="*/ 7 h 9"/>
                  <a:gd name="T30" fmla="*/ 10 w 27"/>
                  <a:gd name="T31" fmla="*/ 6 h 9"/>
                  <a:gd name="T32" fmla="*/ 12 w 27"/>
                  <a:gd name="T33" fmla="*/ 5 h 9"/>
                  <a:gd name="T34" fmla="*/ 15 w 27"/>
                  <a:gd name="T35" fmla="*/ 5 h 9"/>
                  <a:gd name="T36" fmla="*/ 16 w 27"/>
                  <a:gd name="T37" fmla="*/ 6 h 9"/>
                  <a:gd name="T38" fmla="*/ 16 w 27"/>
                  <a:gd name="T39" fmla="*/ 7 h 9"/>
                  <a:gd name="T40" fmla="*/ 16 w 27"/>
                  <a:gd name="T41" fmla="*/ 7 h 9"/>
                  <a:gd name="T42" fmla="*/ 16 w 27"/>
                  <a:gd name="T43" fmla="*/ 7 h 9"/>
                  <a:gd name="T44" fmla="*/ 16 w 27"/>
                  <a:gd name="T45" fmla="*/ 7 h 9"/>
                  <a:gd name="T46" fmla="*/ 16 w 27"/>
                  <a:gd name="T4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7" h="9">
                    <a:moveTo>
                      <a:pt x="23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1"/>
                      <a:pt x="1" y="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1" y="9"/>
                      <a:pt x="1" y="9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6" y="9"/>
                      <a:pt x="27" y="8"/>
                      <a:pt x="27" y="8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  <a:moveTo>
                      <a:pt x="16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6"/>
                      <a:pt x="11" y="6"/>
                      <a:pt x="12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6"/>
                      <a:pt x="16" y="6"/>
                      <a:pt x="16" y="6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8"/>
                      <a:pt x="16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13"/>
              <p:cNvSpPr>
                <a:spLocks noEditPoints="1"/>
              </p:cNvSpPr>
              <p:nvPr/>
            </p:nvSpPr>
            <p:spPr bwMode="auto">
              <a:xfrm>
                <a:off x="2605645" y="2688801"/>
                <a:ext cx="315913" cy="214312"/>
              </a:xfrm>
              <a:custGeom>
                <a:avLst/>
                <a:gdLst>
                  <a:gd name="T0" fmla="*/ 0 w 199"/>
                  <a:gd name="T1" fmla="*/ 0 h 135"/>
                  <a:gd name="T2" fmla="*/ 0 w 199"/>
                  <a:gd name="T3" fmla="*/ 135 h 135"/>
                  <a:gd name="T4" fmla="*/ 199 w 199"/>
                  <a:gd name="T5" fmla="*/ 135 h 135"/>
                  <a:gd name="T6" fmla="*/ 199 w 199"/>
                  <a:gd name="T7" fmla="*/ 0 h 135"/>
                  <a:gd name="T8" fmla="*/ 0 w 199"/>
                  <a:gd name="T9" fmla="*/ 0 h 135"/>
                  <a:gd name="T10" fmla="*/ 184 w 199"/>
                  <a:gd name="T11" fmla="*/ 114 h 135"/>
                  <a:gd name="T12" fmla="*/ 21 w 199"/>
                  <a:gd name="T13" fmla="*/ 114 h 135"/>
                  <a:gd name="T14" fmla="*/ 21 w 199"/>
                  <a:gd name="T15" fmla="*/ 21 h 135"/>
                  <a:gd name="T16" fmla="*/ 184 w 199"/>
                  <a:gd name="T17" fmla="*/ 21 h 135"/>
                  <a:gd name="T18" fmla="*/ 184 w 199"/>
                  <a:gd name="T19" fmla="*/ 11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9" h="135">
                    <a:moveTo>
                      <a:pt x="0" y="0"/>
                    </a:moveTo>
                    <a:lnTo>
                      <a:pt x="0" y="135"/>
                    </a:lnTo>
                    <a:lnTo>
                      <a:pt x="199" y="135"/>
                    </a:lnTo>
                    <a:lnTo>
                      <a:pt x="199" y="0"/>
                    </a:lnTo>
                    <a:lnTo>
                      <a:pt x="0" y="0"/>
                    </a:lnTo>
                    <a:close/>
                    <a:moveTo>
                      <a:pt x="184" y="114"/>
                    </a:moveTo>
                    <a:lnTo>
                      <a:pt x="21" y="114"/>
                    </a:lnTo>
                    <a:lnTo>
                      <a:pt x="21" y="21"/>
                    </a:lnTo>
                    <a:lnTo>
                      <a:pt x="184" y="21"/>
                    </a:lnTo>
                    <a:lnTo>
                      <a:pt x="184" y="114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14"/>
              <p:cNvSpPr>
                <a:spLocks noEditPoints="1"/>
              </p:cNvSpPr>
              <p:nvPr/>
            </p:nvSpPr>
            <p:spPr bwMode="auto">
              <a:xfrm>
                <a:off x="2594533" y="3309514"/>
                <a:ext cx="349250" cy="428625"/>
              </a:xfrm>
              <a:custGeom>
                <a:avLst/>
                <a:gdLst>
                  <a:gd name="T0" fmla="*/ 25 w 31"/>
                  <a:gd name="T1" fmla="*/ 24 h 38"/>
                  <a:gd name="T2" fmla="*/ 22 w 31"/>
                  <a:gd name="T3" fmla="*/ 4 h 38"/>
                  <a:gd name="T4" fmla="*/ 10 w 31"/>
                  <a:gd name="T5" fmla="*/ 7 h 38"/>
                  <a:gd name="T6" fmla="*/ 8 w 31"/>
                  <a:gd name="T7" fmla="*/ 9 h 38"/>
                  <a:gd name="T8" fmla="*/ 8 w 31"/>
                  <a:gd name="T9" fmla="*/ 26 h 38"/>
                  <a:gd name="T10" fmla="*/ 14 w 31"/>
                  <a:gd name="T11" fmla="*/ 31 h 38"/>
                  <a:gd name="T12" fmla="*/ 14 w 31"/>
                  <a:gd name="T13" fmla="*/ 37 h 38"/>
                  <a:gd name="T14" fmla="*/ 29 w 31"/>
                  <a:gd name="T15" fmla="*/ 38 h 38"/>
                  <a:gd name="T16" fmla="*/ 9 w 31"/>
                  <a:gd name="T17" fmla="*/ 8 h 38"/>
                  <a:gd name="T18" fmla="*/ 8 w 31"/>
                  <a:gd name="T19" fmla="*/ 8 h 38"/>
                  <a:gd name="T20" fmla="*/ 9 w 31"/>
                  <a:gd name="T21" fmla="*/ 8 h 38"/>
                  <a:gd name="T22" fmla="*/ 23 w 31"/>
                  <a:gd name="T23" fmla="*/ 25 h 38"/>
                  <a:gd name="T24" fmla="*/ 19 w 31"/>
                  <a:gd name="T25" fmla="*/ 27 h 38"/>
                  <a:gd name="T26" fmla="*/ 21 w 31"/>
                  <a:gd name="T27" fmla="*/ 25 h 38"/>
                  <a:gd name="T28" fmla="*/ 23 w 31"/>
                  <a:gd name="T29" fmla="*/ 24 h 38"/>
                  <a:gd name="T30" fmla="*/ 10 w 31"/>
                  <a:gd name="T31" fmla="*/ 13 h 38"/>
                  <a:gd name="T32" fmla="*/ 13 w 31"/>
                  <a:gd name="T33" fmla="*/ 24 h 38"/>
                  <a:gd name="T34" fmla="*/ 12 w 31"/>
                  <a:gd name="T35" fmla="*/ 18 h 38"/>
                  <a:gd name="T36" fmla="*/ 11 w 31"/>
                  <a:gd name="T37" fmla="*/ 12 h 38"/>
                  <a:gd name="T38" fmla="*/ 10 w 31"/>
                  <a:gd name="T39" fmla="*/ 10 h 38"/>
                  <a:gd name="T40" fmla="*/ 11 w 31"/>
                  <a:gd name="T41" fmla="*/ 11 h 38"/>
                  <a:gd name="T42" fmla="*/ 17 w 31"/>
                  <a:gd name="T43" fmla="*/ 17 h 38"/>
                  <a:gd name="T44" fmla="*/ 12 w 31"/>
                  <a:gd name="T45" fmla="*/ 11 h 38"/>
                  <a:gd name="T46" fmla="*/ 11 w 31"/>
                  <a:gd name="T47" fmla="*/ 10 h 38"/>
                  <a:gd name="T48" fmla="*/ 12 w 31"/>
                  <a:gd name="T49" fmla="*/ 10 h 38"/>
                  <a:gd name="T50" fmla="*/ 18 w 31"/>
                  <a:gd name="T51" fmla="*/ 11 h 38"/>
                  <a:gd name="T52" fmla="*/ 25 w 31"/>
                  <a:gd name="T53" fmla="*/ 12 h 38"/>
                  <a:gd name="T54" fmla="*/ 14 w 31"/>
                  <a:gd name="T55" fmla="*/ 9 h 38"/>
                  <a:gd name="T56" fmla="*/ 25 w 31"/>
                  <a:gd name="T57" fmla="*/ 10 h 38"/>
                  <a:gd name="T58" fmla="*/ 11 w 31"/>
                  <a:gd name="T59" fmla="*/ 24 h 38"/>
                  <a:gd name="T60" fmla="*/ 14 w 31"/>
                  <a:gd name="T61" fmla="*/ 27 h 38"/>
                  <a:gd name="T62" fmla="*/ 7 w 31"/>
                  <a:gd name="T63" fmla="*/ 21 h 38"/>
                  <a:gd name="T64" fmla="*/ 11 w 31"/>
                  <a:gd name="T65" fmla="*/ 25 h 38"/>
                  <a:gd name="T66" fmla="*/ 19 w 31"/>
                  <a:gd name="T67" fmla="*/ 23 h 38"/>
                  <a:gd name="T68" fmla="*/ 26 w 31"/>
                  <a:gd name="T69" fmla="*/ 10 h 38"/>
                  <a:gd name="T70" fmla="*/ 14 w 31"/>
                  <a:gd name="T71" fmla="*/ 8 h 38"/>
                  <a:gd name="T72" fmla="*/ 28 w 31"/>
                  <a:gd name="T73" fmla="*/ 12 h 38"/>
                  <a:gd name="T74" fmla="*/ 21 w 31"/>
                  <a:gd name="T75" fmla="*/ 24 h 38"/>
                  <a:gd name="T76" fmla="*/ 17 w 31"/>
                  <a:gd name="T77" fmla="*/ 26 h 38"/>
                  <a:gd name="T78" fmla="*/ 12 w 31"/>
                  <a:gd name="T79" fmla="*/ 36 h 38"/>
                  <a:gd name="T80" fmla="*/ 18 w 31"/>
                  <a:gd name="T81" fmla="*/ 28 h 38"/>
                  <a:gd name="T82" fmla="*/ 20 w 31"/>
                  <a:gd name="T83" fmla="*/ 37 h 38"/>
                  <a:gd name="T84" fmla="*/ 15 w 31"/>
                  <a:gd name="T85" fmla="*/ 37 h 38"/>
                  <a:gd name="T86" fmla="*/ 22 w 31"/>
                  <a:gd name="T87" fmla="*/ 26 h 38"/>
                  <a:gd name="T88" fmla="*/ 27 w 31"/>
                  <a:gd name="T89" fmla="*/ 32 h 38"/>
                  <a:gd name="T90" fmla="*/ 6 w 31"/>
                  <a:gd name="T91" fmla="*/ 5 h 38"/>
                  <a:gd name="T92" fmla="*/ 8 w 31"/>
                  <a:gd name="T93" fmla="*/ 4 h 38"/>
                  <a:gd name="T94" fmla="*/ 5 w 31"/>
                  <a:gd name="T95" fmla="*/ 8 h 38"/>
                  <a:gd name="T96" fmla="*/ 2 w 31"/>
                  <a:gd name="T97" fmla="*/ 2 h 38"/>
                  <a:gd name="T98" fmla="*/ 8 w 31"/>
                  <a:gd name="T99" fmla="*/ 0 h 38"/>
                  <a:gd name="T100" fmla="*/ 1 w 31"/>
                  <a:gd name="T101" fmla="*/ 8 h 38"/>
                  <a:gd name="T102" fmla="*/ 4 w 31"/>
                  <a:gd name="T103" fmla="*/ 4 h 38"/>
                  <a:gd name="T104" fmla="*/ 7 w 31"/>
                  <a:gd name="T105" fmla="*/ 2 h 38"/>
                  <a:gd name="T106" fmla="*/ 3 w 31"/>
                  <a:gd name="T107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1" h="38">
                    <a:moveTo>
                      <a:pt x="31" y="36"/>
                    </a:moveTo>
                    <a:cubicBezTo>
                      <a:pt x="28" y="32"/>
                      <a:pt x="28" y="32"/>
                      <a:pt x="28" y="32"/>
                    </a:cubicBezTo>
                    <a:cubicBezTo>
                      <a:pt x="28" y="31"/>
                      <a:pt x="27" y="29"/>
                      <a:pt x="26" y="28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5"/>
                      <a:pt x="25" y="24"/>
                      <a:pt x="25" y="24"/>
                    </a:cubicBezTo>
                    <a:cubicBezTo>
                      <a:pt x="28" y="21"/>
                      <a:pt x="30" y="18"/>
                      <a:pt x="30" y="15"/>
                    </a:cubicBezTo>
                    <a:cubicBezTo>
                      <a:pt x="30" y="14"/>
                      <a:pt x="29" y="13"/>
                      <a:pt x="29" y="12"/>
                    </a:cubicBezTo>
                    <a:cubicBezTo>
                      <a:pt x="29" y="12"/>
                      <a:pt x="29" y="12"/>
                      <a:pt x="29" y="11"/>
                    </a:cubicBezTo>
                    <a:cubicBezTo>
                      <a:pt x="29" y="9"/>
                      <a:pt x="29" y="8"/>
                      <a:pt x="27" y="6"/>
                    </a:cubicBezTo>
                    <a:cubicBezTo>
                      <a:pt x="26" y="5"/>
                      <a:pt x="24" y="4"/>
                      <a:pt x="22" y="4"/>
                    </a:cubicBezTo>
                    <a:cubicBezTo>
                      <a:pt x="19" y="4"/>
                      <a:pt x="15" y="6"/>
                      <a:pt x="12" y="9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9" y="6"/>
                      <a:pt x="9" y="6"/>
                    </a:cubicBezTo>
                    <a:cubicBezTo>
                      <a:pt x="8" y="6"/>
                      <a:pt x="8" y="7"/>
                      <a:pt x="8" y="7"/>
                    </a:cubicBezTo>
                    <a:cubicBezTo>
                      <a:pt x="7" y="7"/>
                      <a:pt x="7" y="8"/>
                      <a:pt x="7" y="8"/>
                    </a:cubicBezTo>
                    <a:cubicBezTo>
                      <a:pt x="7" y="8"/>
                      <a:pt x="7" y="9"/>
                      <a:pt x="8" y="9"/>
                    </a:cubicBezTo>
                    <a:cubicBezTo>
                      <a:pt x="8" y="9"/>
                      <a:pt x="8" y="10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7" y="14"/>
                      <a:pt x="6" y="18"/>
                      <a:pt x="6" y="21"/>
                    </a:cubicBezTo>
                    <a:cubicBezTo>
                      <a:pt x="6" y="23"/>
                      <a:pt x="6" y="25"/>
                      <a:pt x="8" y="26"/>
                    </a:cubicBezTo>
                    <a:cubicBezTo>
                      <a:pt x="9" y="27"/>
                      <a:pt x="11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4" y="28"/>
                    </a:cubicBezTo>
                    <a:cubicBezTo>
                      <a:pt x="14" y="28"/>
                      <a:pt x="15" y="28"/>
                      <a:pt x="16" y="28"/>
                    </a:cubicBezTo>
                    <a:cubicBezTo>
                      <a:pt x="15" y="29"/>
                      <a:pt x="15" y="30"/>
                      <a:pt x="14" y="31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2" y="35"/>
                      <a:pt x="12" y="36"/>
                      <a:pt x="12" y="36"/>
                    </a:cubicBezTo>
                    <a:cubicBezTo>
                      <a:pt x="12" y="36"/>
                      <a:pt x="12" y="37"/>
                      <a:pt x="12" y="37"/>
                    </a:cubicBezTo>
                    <a:cubicBezTo>
                      <a:pt x="12" y="37"/>
                      <a:pt x="13" y="37"/>
                      <a:pt x="13" y="37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4" y="38"/>
                      <a:pt x="15" y="38"/>
                      <a:pt x="15" y="38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1" y="38"/>
                      <a:pt x="23" y="38"/>
                      <a:pt x="24" y="38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30" y="38"/>
                      <a:pt x="30" y="38"/>
                      <a:pt x="30" y="38"/>
                    </a:cubicBezTo>
                    <a:cubicBezTo>
                      <a:pt x="31" y="38"/>
                      <a:pt x="31" y="37"/>
                      <a:pt x="31" y="37"/>
                    </a:cubicBezTo>
                    <a:cubicBezTo>
                      <a:pt x="31" y="37"/>
                      <a:pt x="31" y="36"/>
                      <a:pt x="31" y="36"/>
                    </a:cubicBezTo>
                    <a:close/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8" y="9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7"/>
                      <a:pt x="9" y="7"/>
                      <a:pt x="9" y="7"/>
                    </a:cubicBezTo>
                    <a:cubicBezTo>
                      <a:pt x="9" y="7"/>
                      <a:pt x="9" y="7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lose/>
                    <a:moveTo>
                      <a:pt x="25" y="23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3" y="24"/>
                      <a:pt x="23" y="24"/>
                    </a:cubicBezTo>
                    <a:cubicBezTo>
                      <a:pt x="23" y="24"/>
                      <a:pt x="23" y="25"/>
                      <a:pt x="23" y="25"/>
                    </a:cubicBezTo>
                    <a:cubicBezTo>
                      <a:pt x="23" y="25"/>
                      <a:pt x="23" y="25"/>
                      <a:pt x="23" y="25"/>
                    </a:cubicBezTo>
                    <a:cubicBezTo>
                      <a:pt x="23" y="25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0" y="27"/>
                      <a:pt x="19" y="27"/>
                      <a:pt x="19" y="27"/>
                    </a:cubicBezTo>
                    <a:cubicBezTo>
                      <a:pt x="19" y="27"/>
                      <a:pt x="18" y="27"/>
                      <a:pt x="17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9" y="26"/>
                      <a:pt x="20" y="26"/>
                    </a:cubicBezTo>
                    <a:cubicBezTo>
                      <a:pt x="20" y="26"/>
                      <a:pt x="20" y="26"/>
                      <a:pt x="21" y="25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3"/>
                      <a:pt x="23" y="23"/>
                    </a:cubicBezTo>
                    <a:cubicBezTo>
                      <a:pt x="23" y="23"/>
                      <a:pt x="24" y="23"/>
                      <a:pt x="24" y="23"/>
                    </a:cubicBezTo>
                    <a:cubicBezTo>
                      <a:pt x="26" y="20"/>
                      <a:pt x="28" y="18"/>
                      <a:pt x="29" y="15"/>
                    </a:cubicBezTo>
                    <a:cubicBezTo>
                      <a:pt x="28" y="18"/>
                      <a:pt x="27" y="21"/>
                      <a:pt x="25" y="23"/>
                    </a:cubicBezTo>
                    <a:close/>
                    <a:moveTo>
                      <a:pt x="10" y="13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6" y="8"/>
                      <a:pt x="19" y="7"/>
                      <a:pt x="20" y="7"/>
                    </a:cubicBezTo>
                    <a:cubicBezTo>
                      <a:pt x="22" y="7"/>
                      <a:pt x="23" y="8"/>
                      <a:pt x="24" y="8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1"/>
                      <a:pt x="25" y="11"/>
                      <a:pt x="25" y="12"/>
                    </a:cubicBezTo>
                    <a:cubicBezTo>
                      <a:pt x="25" y="15"/>
                      <a:pt x="24" y="18"/>
                      <a:pt x="21" y="20"/>
                    </a:cubicBezTo>
                    <a:cubicBezTo>
                      <a:pt x="19" y="23"/>
                      <a:pt x="15" y="25"/>
                      <a:pt x="13" y="25"/>
                    </a:cubicBezTo>
                    <a:cubicBezTo>
                      <a:pt x="12" y="25"/>
                      <a:pt x="12" y="25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0" y="24"/>
                    </a:cubicBezTo>
                    <a:cubicBezTo>
                      <a:pt x="10" y="24"/>
                      <a:pt x="10" y="24"/>
                      <a:pt x="9" y="23"/>
                    </a:cubicBezTo>
                    <a:cubicBezTo>
                      <a:pt x="8" y="22"/>
                      <a:pt x="8" y="21"/>
                      <a:pt x="8" y="20"/>
                    </a:cubicBezTo>
                    <a:cubicBezTo>
                      <a:pt x="8" y="18"/>
                      <a:pt x="9" y="16"/>
                      <a:pt x="10" y="13"/>
                    </a:cubicBezTo>
                    <a:close/>
                    <a:moveTo>
                      <a:pt x="14" y="27"/>
                    </a:moveTo>
                    <a:cubicBezTo>
                      <a:pt x="14" y="27"/>
                      <a:pt x="13" y="27"/>
                      <a:pt x="13" y="27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3" y="27"/>
                      <a:pt x="12" y="27"/>
                      <a:pt x="12" y="27"/>
                    </a:cubicBezTo>
                    <a:cubicBezTo>
                      <a:pt x="11" y="27"/>
                      <a:pt x="9" y="26"/>
                      <a:pt x="8" y="25"/>
                    </a:cubicBezTo>
                    <a:cubicBezTo>
                      <a:pt x="7" y="24"/>
                      <a:pt x="7" y="23"/>
                      <a:pt x="7" y="21"/>
                    </a:cubicBezTo>
                    <a:cubicBezTo>
                      <a:pt x="7" y="20"/>
                      <a:pt x="7" y="18"/>
                      <a:pt x="7" y="17"/>
                    </a:cubicBezTo>
                    <a:cubicBezTo>
                      <a:pt x="7" y="18"/>
                      <a:pt x="7" y="19"/>
                      <a:pt x="7" y="20"/>
                    </a:cubicBezTo>
                    <a:cubicBezTo>
                      <a:pt x="7" y="21"/>
                      <a:pt x="7" y="23"/>
                      <a:pt x="8" y="24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5"/>
                      <a:pt x="12" y="25"/>
                      <a:pt x="12" y="26"/>
                    </a:cubicBezTo>
                    <a:cubicBezTo>
                      <a:pt x="12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4" y="26"/>
                      <a:pt x="16" y="25"/>
                      <a:pt x="18" y="24"/>
                    </a:cubicBezTo>
                    <a:cubicBezTo>
                      <a:pt x="19" y="24"/>
                      <a:pt x="19" y="24"/>
                      <a:pt x="19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2" y="22"/>
                      <a:pt x="22" y="21"/>
                    </a:cubicBezTo>
                    <a:cubicBezTo>
                      <a:pt x="25" y="18"/>
                      <a:pt x="26" y="15"/>
                      <a:pt x="26" y="12"/>
                    </a:cubicBezTo>
                    <a:cubicBezTo>
                      <a:pt x="26" y="11"/>
                      <a:pt x="26" y="11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9"/>
                      <a:pt x="26" y="9"/>
                    </a:cubicBezTo>
                    <a:cubicBezTo>
                      <a:pt x="25" y="9"/>
                      <a:pt x="25" y="8"/>
                      <a:pt x="25" y="8"/>
                    </a:cubicBezTo>
                    <a:cubicBezTo>
                      <a:pt x="24" y="7"/>
                      <a:pt x="22" y="6"/>
                      <a:pt x="20" y="6"/>
                    </a:cubicBezTo>
                    <a:cubicBezTo>
                      <a:pt x="18" y="6"/>
                      <a:pt x="16" y="7"/>
                      <a:pt x="14" y="8"/>
                    </a:cubicBezTo>
                    <a:cubicBezTo>
                      <a:pt x="17" y="6"/>
                      <a:pt x="20" y="5"/>
                      <a:pt x="22" y="5"/>
                    </a:cubicBezTo>
                    <a:cubicBezTo>
                      <a:pt x="24" y="5"/>
                      <a:pt x="26" y="6"/>
                      <a:pt x="27" y="7"/>
                    </a:cubicBezTo>
                    <a:cubicBezTo>
                      <a:pt x="28" y="8"/>
                      <a:pt x="28" y="9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8" y="12"/>
                      <a:pt x="28" y="12"/>
                      <a:pt x="28" y="13"/>
                    </a:cubicBezTo>
                    <a:cubicBezTo>
                      <a:pt x="28" y="16"/>
                      <a:pt x="26" y="19"/>
                      <a:pt x="23" y="22"/>
                    </a:cubicBezTo>
                    <a:cubicBezTo>
                      <a:pt x="23" y="22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5"/>
                      <a:pt x="19" y="25"/>
                      <a:pt x="18" y="25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6" y="27"/>
                      <a:pt x="15" y="27"/>
                      <a:pt x="14" y="27"/>
                    </a:cubicBezTo>
                    <a:close/>
                    <a:moveTo>
                      <a:pt x="14" y="36"/>
                    </a:moveTo>
                    <a:cubicBezTo>
                      <a:pt x="14" y="36"/>
                      <a:pt x="14" y="36"/>
                      <a:pt x="14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13" y="36"/>
                      <a:pt x="12" y="36"/>
                    </a:cubicBezTo>
                    <a:cubicBezTo>
                      <a:pt x="12" y="36"/>
                      <a:pt x="13" y="36"/>
                      <a:pt x="13" y="36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6" y="30"/>
                      <a:pt x="16" y="29"/>
                      <a:pt x="17" y="28"/>
                    </a:cubicBezTo>
                    <a:cubicBezTo>
                      <a:pt x="17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9"/>
                      <a:pt x="17" y="31"/>
                      <a:pt x="16" y="32"/>
                    </a:cubicBezTo>
                    <a:lnTo>
                      <a:pt x="14" y="36"/>
                    </a:lnTo>
                    <a:close/>
                    <a:moveTo>
                      <a:pt x="29" y="37"/>
                    </a:moveTo>
                    <a:cubicBezTo>
                      <a:pt x="24" y="37"/>
                      <a:pt x="24" y="37"/>
                      <a:pt x="24" y="37"/>
                    </a:cubicBezTo>
                    <a:cubicBezTo>
                      <a:pt x="23" y="37"/>
                      <a:pt x="21" y="37"/>
                      <a:pt x="20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4" y="37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14" y="37"/>
                      <a:pt x="15" y="37"/>
                      <a:pt x="15" y="37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8" y="31"/>
                      <a:pt x="19" y="30"/>
                      <a:pt x="19" y="29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1" y="27"/>
                      <a:pt x="22" y="27"/>
                      <a:pt x="22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6" y="30"/>
                      <a:pt x="27" y="31"/>
                      <a:pt x="27" y="32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37"/>
                      <a:pt x="30" y="37"/>
                      <a:pt x="29" y="37"/>
                    </a:cubicBezTo>
                    <a:close/>
                    <a:moveTo>
                      <a:pt x="5" y="7"/>
                    </a:moveTo>
                    <a:cubicBezTo>
                      <a:pt x="5" y="6"/>
                      <a:pt x="5" y="6"/>
                      <a:pt x="6" y="5"/>
                    </a:cubicBezTo>
                    <a:cubicBezTo>
                      <a:pt x="6" y="5"/>
                      <a:pt x="7" y="4"/>
                      <a:pt x="7" y="4"/>
                    </a:cubicBezTo>
                    <a:cubicBezTo>
                      <a:pt x="8" y="4"/>
                      <a:pt x="8" y="5"/>
                      <a:pt x="8" y="5"/>
                    </a:cubicBezTo>
                    <a:cubicBezTo>
                      <a:pt x="8" y="5"/>
                      <a:pt x="9" y="4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7" y="4"/>
                    </a:cubicBezTo>
                    <a:cubicBezTo>
                      <a:pt x="6" y="4"/>
                      <a:pt x="6" y="4"/>
                      <a:pt x="5" y="4"/>
                    </a:cubicBezTo>
                    <a:cubicBezTo>
                      <a:pt x="4" y="5"/>
                      <a:pt x="4" y="6"/>
                      <a:pt x="4" y="7"/>
                    </a:cubicBezTo>
                    <a:cubicBezTo>
                      <a:pt x="4" y="7"/>
                      <a:pt x="4" y="8"/>
                      <a:pt x="4" y="8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7"/>
                      <a:pt x="5" y="7"/>
                      <a:pt x="5" y="7"/>
                    </a:cubicBezTo>
                    <a:close/>
                    <a:moveTo>
                      <a:pt x="1" y="6"/>
                    </a:moveTo>
                    <a:cubicBezTo>
                      <a:pt x="1" y="4"/>
                      <a:pt x="1" y="3"/>
                      <a:pt x="2" y="2"/>
                    </a:cubicBezTo>
                    <a:cubicBezTo>
                      <a:pt x="3" y="1"/>
                      <a:pt x="5" y="1"/>
                      <a:pt x="6" y="1"/>
                    </a:cubicBezTo>
                    <a:cubicBezTo>
                      <a:pt x="7" y="1"/>
                      <a:pt x="7" y="1"/>
                      <a:pt x="8" y="1"/>
                    </a:cubicBezTo>
                    <a:cubicBezTo>
                      <a:pt x="8" y="1"/>
                      <a:pt x="8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6"/>
                      <a:pt x="0" y="7"/>
                      <a:pt x="0" y="8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7"/>
                      <a:pt x="1" y="6"/>
                      <a:pt x="1" y="6"/>
                    </a:cubicBezTo>
                    <a:close/>
                    <a:moveTo>
                      <a:pt x="3" y="6"/>
                    </a:moveTo>
                    <a:cubicBezTo>
                      <a:pt x="3" y="5"/>
                      <a:pt x="3" y="4"/>
                      <a:pt x="4" y="4"/>
                    </a:cubicBezTo>
                    <a:cubicBezTo>
                      <a:pt x="5" y="3"/>
                      <a:pt x="6" y="3"/>
                      <a:pt x="7" y="3"/>
                    </a:cubicBezTo>
                    <a:cubicBezTo>
                      <a:pt x="7" y="3"/>
                      <a:pt x="7" y="3"/>
                      <a:pt x="8" y="3"/>
                    </a:cubicBezTo>
                    <a:cubicBezTo>
                      <a:pt x="8" y="3"/>
                      <a:pt x="8" y="3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5" y="2"/>
                      <a:pt x="4" y="2"/>
                      <a:pt x="3" y="3"/>
                    </a:cubicBezTo>
                    <a:cubicBezTo>
                      <a:pt x="2" y="4"/>
                      <a:pt x="2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7"/>
                    </a:cubicBezTo>
                    <a:cubicBezTo>
                      <a:pt x="3" y="7"/>
                      <a:pt x="3" y="7"/>
                      <a:pt x="3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15"/>
              <p:cNvSpPr/>
              <p:nvPr/>
            </p:nvSpPr>
            <p:spPr bwMode="auto">
              <a:xfrm>
                <a:off x="2875520" y="2306214"/>
                <a:ext cx="57150" cy="101600"/>
              </a:xfrm>
              <a:custGeom>
                <a:avLst/>
                <a:gdLst>
                  <a:gd name="T0" fmla="*/ 5 w 5"/>
                  <a:gd name="T1" fmla="*/ 8 h 9"/>
                  <a:gd name="T2" fmla="*/ 4 w 5"/>
                  <a:gd name="T3" fmla="*/ 9 h 9"/>
                  <a:gd name="T4" fmla="*/ 1 w 5"/>
                  <a:gd name="T5" fmla="*/ 9 h 9"/>
                  <a:gd name="T6" fmla="*/ 0 w 5"/>
                  <a:gd name="T7" fmla="*/ 8 h 9"/>
                  <a:gd name="T8" fmla="*/ 0 w 5"/>
                  <a:gd name="T9" fmla="*/ 1 h 9"/>
                  <a:gd name="T10" fmla="*/ 1 w 5"/>
                  <a:gd name="T11" fmla="*/ 0 h 9"/>
                  <a:gd name="T12" fmla="*/ 4 w 5"/>
                  <a:gd name="T13" fmla="*/ 0 h 9"/>
                  <a:gd name="T14" fmla="*/ 5 w 5"/>
                  <a:gd name="T15" fmla="*/ 1 h 9"/>
                  <a:gd name="T16" fmla="*/ 5 w 5"/>
                  <a:gd name="T1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9">
                    <a:moveTo>
                      <a:pt x="5" y="8"/>
                    </a:moveTo>
                    <a:cubicBezTo>
                      <a:pt x="5" y="9"/>
                      <a:pt x="5" y="9"/>
                      <a:pt x="4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0" y="9"/>
                      <a:pt x="0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16"/>
              <p:cNvSpPr/>
              <p:nvPr/>
            </p:nvSpPr>
            <p:spPr bwMode="auto">
              <a:xfrm>
                <a:off x="2932670" y="2306214"/>
                <a:ext cx="55563" cy="101600"/>
              </a:xfrm>
              <a:custGeom>
                <a:avLst/>
                <a:gdLst>
                  <a:gd name="T0" fmla="*/ 5 w 5"/>
                  <a:gd name="T1" fmla="*/ 8 h 9"/>
                  <a:gd name="T2" fmla="*/ 4 w 5"/>
                  <a:gd name="T3" fmla="*/ 9 h 9"/>
                  <a:gd name="T4" fmla="*/ 1 w 5"/>
                  <a:gd name="T5" fmla="*/ 9 h 9"/>
                  <a:gd name="T6" fmla="*/ 0 w 5"/>
                  <a:gd name="T7" fmla="*/ 8 h 9"/>
                  <a:gd name="T8" fmla="*/ 0 w 5"/>
                  <a:gd name="T9" fmla="*/ 1 h 9"/>
                  <a:gd name="T10" fmla="*/ 1 w 5"/>
                  <a:gd name="T11" fmla="*/ 0 h 9"/>
                  <a:gd name="T12" fmla="*/ 4 w 5"/>
                  <a:gd name="T13" fmla="*/ 0 h 9"/>
                  <a:gd name="T14" fmla="*/ 5 w 5"/>
                  <a:gd name="T15" fmla="*/ 1 h 9"/>
                  <a:gd name="T16" fmla="*/ 5 w 5"/>
                  <a:gd name="T1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9">
                    <a:moveTo>
                      <a:pt x="5" y="8"/>
                    </a:moveTo>
                    <a:cubicBezTo>
                      <a:pt x="5" y="9"/>
                      <a:pt x="5" y="9"/>
                      <a:pt x="4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0" y="9"/>
                      <a:pt x="0" y="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1"/>
                    </a:cubicBez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17"/>
              <p:cNvSpPr>
                <a:spLocks noEditPoints="1"/>
              </p:cNvSpPr>
              <p:nvPr/>
            </p:nvSpPr>
            <p:spPr bwMode="auto">
              <a:xfrm>
                <a:off x="2718358" y="2136351"/>
                <a:ext cx="101600" cy="101600"/>
              </a:xfrm>
              <a:custGeom>
                <a:avLst/>
                <a:gdLst>
                  <a:gd name="T0" fmla="*/ 4 w 9"/>
                  <a:gd name="T1" fmla="*/ 2 h 9"/>
                  <a:gd name="T2" fmla="*/ 2 w 9"/>
                  <a:gd name="T3" fmla="*/ 5 h 9"/>
                  <a:gd name="T4" fmla="*/ 4 w 9"/>
                  <a:gd name="T5" fmla="*/ 7 h 9"/>
                  <a:gd name="T6" fmla="*/ 7 w 9"/>
                  <a:gd name="T7" fmla="*/ 5 h 9"/>
                  <a:gd name="T8" fmla="*/ 7 w 9"/>
                  <a:gd name="T9" fmla="*/ 5 h 9"/>
                  <a:gd name="T10" fmla="*/ 4 w 9"/>
                  <a:gd name="T11" fmla="*/ 2 h 9"/>
                  <a:gd name="T12" fmla="*/ 4 w 9"/>
                  <a:gd name="T13" fmla="*/ 0 h 9"/>
                  <a:gd name="T14" fmla="*/ 0 w 9"/>
                  <a:gd name="T15" fmla="*/ 5 h 9"/>
                  <a:gd name="T16" fmla="*/ 4 w 9"/>
                  <a:gd name="T17" fmla="*/ 9 h 9"/>
                  <a:gd name="T18" fmla="*/ 9 w 9"/>
                  <a:gd name="T19" fmla="*/ 5 h 9"/>
                  <a:gd name="T20" fmla="*/ 4 w 9"/>
                  <a:gd name="T21" fmla="*/ 0 h 9"/>
                  <a:gd name="T22" fmla="*/ 4 w 9"/>
                  <a:gd name="T23" fmla="*/ 8 h 9"/>
                  <a:gd name="T24" fmla="*/ 1 w 9"/>
                  <a:gd name="T25" fmla="*/ 5 h 9"/>
                  <a:gd name="T26" fmla="*/ 4 w 9"/>
                  <a:gd name="T27" fmla="*/ 1 h 9"/>
                  <a:gd name="T28" fmla="*/ 8 w 9"/>
                  <a:gd name="T29" fmla="*/ 5 h 9"/>
                  <a:gd name="T30" fmla="*/ 8 w 9"/>
                  <a:gd name="T31" fmla="*/ 5 h 9"/>
                  <a:gd name="T32" fmla="*/ 4 w 9"/>
                  <a:gd name="T3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9">
                    <a:moveTo>
                      <a:pt x="4" y="2"/>
                    </a:moveTo>
                    <a:cubicBezTo>
                      <a:pt x="3" y="2"/>
                      <a:pt x="2" y="3"/>
                      <a:pt x="2" y="5"/>
                    </a:cubicBezTo>
                    <a:cubicBezTo>
                      <a:pt x="2" y="6"/>
                      <a:pt x="3" y="7"/>
                      <a:pt x="4" y="7"/>
                    </a:cubicBezTo>
                    <a:cubicBezTo>
                      <a:pt x="6" y="7"/>
                      <a:pt x="7" y="6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3"/>
                      <a:pt x="6" y="2"/>
                      <a:pt x="4" y="2"/>
                    </a:cubicBezTo>
                    <a:close/>
                    <a:moveTo>
                      <a:pt x="4" y="0"/>
                    </a:moveTo>
                    <a:cubicBezTo>
                      <a:pt x="2" y="0"/>
                      <a:pt x="0" y="2"/>
                      <a:pt x="0" y="5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7" y="9"/>
                      <a:pt x="9" y="7"/>
                      <a:pt x="9" y="5"/>
                    </a:cubicBezTo>
                    <a:cubicBezTo>
                      <a:pt x="9" y="2"/>
                      <a:pt x="7" y="0"/>
                      <a:pt x="4" y="0"/>
                    </a:cubicBezTo>
                    <a:close/>
                    <a:moveTo>
                      <a:pt x="4" y="8"/>
                    </a:moveTo>
                    <a:cubicBezTo>
                      <a:pt x="3" y="8"/>
                      <a:pt x="1" y="7"/>
                      <a:pt x="1" y="5"/>
                    </a:cubicBezTo>
                    <a:cubicBezTo>
                      <a:pt x="1" y="3"/>
                      <a:pt x="3" y="1"/>
                      <a:pt x="4" y="1"/>
                    </a:cubicBezTo>
                    <a:cubicBezTo>
                      <a:pt x="6" y="1"/>
                      <a:pt x="8" y="3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7"/>
                      <a:pt x="6" y="8"/>
                      <a:pt x="4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18"/>
              <p:cNvSpPr>
                <a:spLocks noEditPoints="1"/>
              </p:cNvSpPr>
              <p:nvPr/>
            </p:nvSpPr>
            <p:spPr bwMode="auto">
              <a:xfrm>
                <a:off x="2594533" y="2136351"/>
                <a:ext cx="90488" cy="101600"/>
              </a:xfrm>
              <a:custGeom>
                <a:avLst/>
                <a:gdLst>
                  <a:gd name="T0" fmla="*/ 4 w 8"/>
                  <a:gd name="T1" fmla="*/ 2 h 9"/>
                  <a:gd name="T2" fmla="*/ 1 w 8"/>
                  <a:gd name="T3" fmla="*/ 5 h 9"/>
                  <a:gd name="T4" fmla="*/ 4 w 8"/>
                  <a:gd name="T5" fmla="*/ 7 h 9"/>
                  <a:gd name="T6" fmla="*/ 7 w 8"/>
                  <a:gd name="T7" fmla="*/ 5 h 9"/>
                  <a:gd name="T8" fmla="*/ 7 w 8"/>
                  <a:gd name="T9" fmla="*/ 5 h 9"/>
                  <a:gd name="T10" fmla="*/ 4 w 8"/>
                  <a:gd name="T11" fmla="*/ 2 h 9"/>
                  <a:gd name="T12" fmla="*/ 4 w 8"/>
                  <a:gd name="T13" fmla="*/ 0 h 9"/>
                  <a:gd name="T14" fmla="*/ 0 w 8"/>
                  <a:gd name="T15" fmla="*/ 5 h 9"/>
                  <a:gd name="T16" fmla="*/ 4 w 8"/>
                  <a:gd name="T17" fmla="*/ 9 h 9"/>
                  <a:gd name="T18" fmla="*/ 8 w 8"/>
                  <a:gd name="T19" fmla="*/ 5 h 9"/>
                  <a:gd name="T20" fmla="*/ 4 w 8"/>
                  <a:gd name="T21" fmla="*/ 0 h 9"/>
                  <a:gd name="T22" fmla="*/ 4 w 8"/>
                  <a:gd name="T23" fmla="*/ 8 h 9"/>
                  <a:gd name="T24" fmla="*/ 0 w 8"/>
                  <a:gd name="T25" fmla="*/ 5 h 9"/>
                  <a:gd name="T26" fmla="*/ 4 w 8"/>
                  <a:gd name="T27" fmla="*/ 1 h 9"/>
                  <a:gd name="T28" fmla="*/ 7 w 8"/>
                  <a:gd name="T29" fmla="*/ 5 h 9"/>
                  <a:gd name="T30" fmla="*/ 7 w 8"/>
                  <a:gd name="T31" fmla="*/ 5 h 9"/>
                  <a:gd name="T32" fmla="*/ 4 w 8"/>
                  <a:gd name="T3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" h="9">
                    <a:moveTo>
                      <a:pt x="4" y="2"/>
                    </a:moveTo>
                    <a:cubicBezTo>
                      <a:pt x="2" y="2"/>
                      <a:pt x="1" y="3"/>
                      <a:pt x="1" y="5"/>
                    </a:cubicBezTo>
                    <a:cubicBezTo>
                      <a:pt x="1" y="6"/>
                      <a:pt x="2" y="7"/>
                      <a:pt x="4" y="7"/>
                    </a:cubicBezTo>
                    <a:cubicBezTo>
                      <a:pt x="5" y="7"/>
                      <a:pt x="7" y="6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3"/>
                      <a:pt x="5" y="2"/>
                      <a:pt x="4" y="2"/>
                    </a:cubicBezTo>
                    <a:close/>
                    <a:moveTo>
                      <a:pt x="4" y="0"/>
                    </a:moveTo>
                    <a:cubicBezTo>
                      <a:pt x="2" y="0"/>
                      <a:pt x="0" y="2"/>
                      <a:pt x="0" y="5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6" y="9"/>
                      <a:pt x="8" y="7"/>
                      <a:pt x="8" y="5"/>
                    </a:cubicBezTo>
                    <a:cubicBezTo>
                      <a:pt x="8" y="2"/>
                      <a:pt x="6" y="0"/>
                      <a:pt x="4" y="0"/>
                    </a:cubicBezTo>
                    <a:close/>
                    <a:moveTo>
                      <a:pt x="4" y="8"/>
                    </a:moveTo>
                    <a:cubicBezTo>
                      <a:pt x="2" y="8"/>
                      <a:pt x="0" y="7"/>
                      <a:pt x="0" y="5"/>
                    </a:cubicBezTo>
                    <a:cubicBezTo>
                      <a:pt x="0" y="3"/>
                      <a:pt x="2" y="1"/>
                      <a:pt x="4" y="1"/>
                    </a:cubicBezTo>
                    <a:cubicBezTo>
                      <a:pt x="6" y="1"/>
                      <a:pt x="7" y="3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7"/>
                      <a:pt x="6" y="8"/>
                      <a:pt x="4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19"/>
              <p:cNvSpPr>
                <a:spLocks noEditPoints="1"/>
              </p:cNvSpPr>
              <p:nvPr/>
            </p:nvSpPr>
            <p:spPr bwMode="auto">
              <a:xfrm>
                <a:off x="2548495" y="2237951"/>
                <a:ext cx="327025" cy="203200"/>
              </a:xfrm>
              <a:custGeom>
                <a:avLst/>
                <a:gdLst>
                  <a:gd name="T0" fmla="*/ 27 w 29"/>
                  <a:gd name="T1" fmla="*/ 0 h 18"/>
                  <a:gd name="T2" fmla="*/ 2 w 29"/>
                  <a:gd name="T3" fmla="*/ 0 h 18"/>
                  <a:gd name="T4" fmla="*/ 0 w 29"/>
                  <a:gd name="T5" fmla="*/ 2 h 18"/>
                  <a:gd name="T6" fmla="*/ 0 w 29"/>
                  <a:gd name="T7" fmla="*/ 16 h 18"/>
                  <a:gd name="T8" fmla="*/ 2 w 29"/>
                  <a:gd name="T9" fmla="*/ 18 h 18"/>
                  <a:gd name="T10" fmla="*/ 27 w 29"/>
                  <a:gd name="T11" fmla="*/ 18 h 18"/>
                  <a:gd name="T12" fmla="*/ 29 w 29"/>
                  <a:gd name="T13" fmla="*/ 16 h 18"/>
                  <a:gd name="T14" fmla="*/ 29 w 29"/>
                  <a:gd name="T15" fmla="*/ 2 h 18"/>
                  <a:gd name="T16" fmla="*/ 27 w 29"/>
                  <a:gd name="T17" fmla="*/ 0 h 18"/>
                  <a:gd name="T18" fmla="*/ 23 w 29"/>
                  <a:gd name="T19" fmla="*/ 15 h 18"/>
                  <a:gd name="T20" fmla="*/ 4 w 29"/>
                  <a:gd name="T21" fmla="*/ 15 h 18"/>
                  <a:gd name="T22" fmla="*/ 4 w 29"/>
                  <a:gd name="T23" fmla="*/ 15 h 18"/>
                  <a:gd name="T24" fmla="*/ 4 w 29"/>
                  <a:gd name="T25" fmla="*/ 14 h 18"/>
                  <a:gd name="T26" fmla="*/ 23 w 29"/>
                  <a:gd name="T27" fmla="*/ 14 h 18"/>
                  <a:gd name="T28" fmla="*/ 23 w 29"/>
                  <a:gd name="T29" fmla="*/ 15 h 18"/>
                  <a:gd name="T30" fmla="*/ 23 w 29"/>
                  <a:gd name="T31" fmla="*/ 15 h 18"/>
                  <a:gd name="T32" fmla="*/ 23 w 29"/>
                  <a:gd name="T33" fmla="*/ 13 h 18"/>
                  <a:gd name="T34" fmla="*/ 4 w 29"/>
                  <a:gd name="T35" fmla="*/ 13 h 18"/>
                  <a:gd name="T36" fmla="*/ 4 w 29"/>
                  <a:gd name="T37" fmla="*/ 12 h 18"/>
                  <a:gd name="T38" fmla="*/ 4 w 29"/>
                  <a:gd name="T39" fmla="*/ 12 h 18"/>
                  <a:gd name="T40" fmla="*/ 23 w 29"/>
                  <a:gd name="T41" fmla="*/ 12 h 18"/>
                  <a:gd name="T42" fmla="*/ 23 w 29"/>
                  <a:gd name="T43" fmla="*/ 12 h 18"/>
                  <a:gd name="T44" fmla="*/ 23 w 29"/>
                  <a:gd name="T45" fmla="*/ 13 h 18"/>
                  <a:gd name="T46" fmla="*/ 24 w 29"/>
                  <a:gd name="T47" fmla="*/ 8 h 18"/>
                  <a:gd name="T48" fmla="*/ 23 w 29"/>
                  <a:gd name="T49" fmla="*/ 8 h 18"/>
                  <a:gd name="T50" fmla="*/ 4 w 29"/>
                  <a:gd name="T51" fmla="*/ 8 h 18"/>
                  <a:gd name="T52" fmla="*/ 3 w 29"/>
                  <a:gd name="T53" fmla="*/ 8 h 18"/>
                  <a:gd name="T54" fmla="*/ 3 w 29"/>
                  <a:gd name="T55" fmla="*/ 5 h 18"/>
                  <a:gd name="T56" fmla="*/ 4 w 29"/>
                  <a:gd name="T57" fmla="*/ 4 h 18"/>
                  <a:gd name="T58" fmla="*/ 23 w 29"/>
                  <a:gd name="T59" fmla="*/ 4 h 18"/>
                  <a:gd name="T60" fmla="*/ 24 w 29"/>
                  <a:gd name="T61" fmla="*/ 5 h 18"/>
                  <a:gd name="T62" fmla="*/ 24 w 29"/>
                  <a:gd name="T63" fmla="*/ 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" h="18">
                    <a:moveTo>
                      <a:pt x="2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1" y="18"/>
                      <a:pt x="2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8" y="18"/>
                      <a:pt x="29" y="17"/>
                      <a:pt x="29" y="16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1"/>
                      <a:pt x="28" y="0"/>
                      <a:pt x="27" y="0"/>
                    </a:cubicBezTo>
                    <a:close/>
                    <a:moveTo>
                      <a:pt x="23" y="15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4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lose/>
                    <a:moveTo>
                      <a:pt x="23" y="13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12"/>
                      <a:pt x="23" y="13"/>
                      <a:pt x="23" y="13"/>
                    </a:cubicBezTo>
                    <a:close/>
                    <a:moveTo>
                      <a:pt x="24" y="8"/>
                    </a:moveTo>
                    <a:cubicBezTo>
                      <a:pt x="24" y="8"/>
                      <a:pt x="24" y="8"/>
                      <a:pt x="23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4"/>
                      <a:pt x="4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4" y="4"/>
                      <a:pt x="24" y="5"/>
                      <a:pt x="24" y="5"/>
                    </a:cubicBezTo>
                    <a:lnTo>
                      <a:pt x="24" y="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22"/>
              <p:cNvSpPr>
                <a:spLocks noEditPoints="1"/>
              </p:cNvSpPr>
              <p:nvPr/>
            </p:nvSpPr>
            <p:spPr bwMode="auto">
              <a:xfrm>
                <a:off x="2572308" y="3941339"/>
                <a:ext cx="393700" cy="269875"/>
              </a:xfrm>
              <a:custGeom>
                <a:avLst/>
                <a:gdLst>
                  <a:gd name="T0" fmla="*/ 16 w 35"/>
                  <a:gd name="T1" fmla="*/ 22 h 24"/>
                  <a:gd name="T2" fmla="*/ 5 w 35"/>
                  <a:gd name="T3" fmla="*/ 19 h 24"/>
                  <a:gd name="T4" fmla="*/ 0 w 35"/>
                  <a:gd name="T5" fmla="*/ 12 h 24"/>
                  <a:gd name="T6" fmla="*/ 5 w 35"/>
                  <a:gd name="T7" fmla="*/ 5 h 24"/>
                  <a:gd name="T8" fmla="*/ 15 w 35"/>
                  <a:gd name="T9" fmla="*/ 2 h 24"/>
                  <a:gd name="T10" fmla="*/ 21 w 35"/>
                  <a:gd name="T11" fmla="*/ 0 h 24"/>
                  <a:gd name="T12" fmla="*/ 30 w 35"/>
                  <a:gd name="T13" fmla="*/ 5 h 24"/>
                  <a:gd name="T14" fmla="*/ 35 w 35"/>
                  <a:gd name="T15" fmla="*/ 12 h 24"/>
                  <a:gd name="T16" fmla="*/ 30 w 35"/>
                  <a:gd name="T17" fmla="*/ 19 h 24"/>
                  <a:gd name="T18" fmla="*/ 21 w 35"/>
                  <a:gd name="T19" fmla="*/ 24 h 24"/>
                  <a:gd name="T20" fmla="*/ 16 w 35"/>
                  <a:gd name="T21" fmla="*/ 22 h 24"/>
                  <a:gd name="T22" fmla="*/ 16 w 35"/>
                  <a:gd name="T23" fmla="*/ 3 h 24"/>
                  <a:gd name="T24" fmla="*/ 16 w 35"/>
                  <a:gd name="T25" fmla="*/ 4 h 24"/>
                  <a:gd name="T26" fmla="*/ 16 w 35"/>
                  <a:gd name="T27" fmla="*/ 4 h 24"/>
                  <a:gd name="T28" fmla="*/ 5 w 35"/>
                  <a:gd name="T29" fmla="*/ 6 h 24"/>
                  <a:gd name="T30" fmla="*/ 2 w 35"/>
                  <a:gd name="T31" fmla="*/ 12 h 24"/>
                  <a:gd name="T32" fmla="*/ 6 w 35"/>
                  <a:gd name="T33" fmla="*/ 18 h 24"/>
                  <a:gd name="T34" fmla="*/ 16 w 35"/>
                  <a:gd name="T35" fmla="*/ 21 h 24"/>
                  <a:gd name="T36" fmla="*/ 16 w 35"/>
                  <a:gd name="T37" fmla="*/ 21 h 24"/>
                  <a:gd name="T38" fmla="*/ 17 w 35"/>
                  <a:gd name="T39" fmla="*/ 21 h 24"/>
                  <a:gd name="T40" fmla="*/ 21 w 35"/>
                  <a:gd name="T41" fmla="*/ 22 h 24"/>
                  <a:gd name="T42" fmla="*/ 28 w 35"/>
                  <a:gd name="T43" fmla="*/ 18 h 24"/>
                  <a:gd name="T44" fmla="*/ 29 w 35"/>
                  <a:gd name="T45" fmla="*/ 18 h 24"/>
                  <a:gd name="T46" fmla="*/ 29 w 35"/>
                  <a:gd name="T47" fmla="*/ 18 h 24"/>
                  <a:gd name="T48" fmla="*/ 33 w 35"/>
                  <a:gd name="T49" fmla="*/ 12 h 24"/>
                  <a:gd name="T50" fmla="*/ 29 w 35"/>
                  <a:gd name="T51" fmla="*/ 6 h 24"/>
                  <a:gd name="T52" fmla="*/ 29 w 35"/>
                  <a:gd name="T53" fmla="*/ 6 h 24"/>
                  <a:gd name="T54" fmla="*/ 29 w 35"/>
                  <a:gd name="T55" fmla="*/ 6 h 24"/>
                  <a:gd name="T56" fmla="*/ 21 w 35"/>
                  <a:gd name="T57" fmla="*/ 1 h 24"/>
                  <a:gd name="T58" fmla="*/ 16 w 35"/>
                  <a:gd name="T59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5" h="24">
                    <a:moveTo>
                      <a:pt x="16" y="22"/>
                    </a:moveTo>
                    <a:cubicBezTo>
                      <a:pt x="11" y="22"/>
                      <a:pt x="8" y="21"/>
                      <a:pt x="5" y="19"/>
                    </a:cubicBezTo>
                    <a:cubicBezTo>
                      <a:pt x="2" y="17"/>
                      <a:pt x="0" y="15"/>
                      <a:pt x="0" y="12"/>
                    </a:cubicBezTo>
                    <a:cubicBezTo>
                      <a:pt x="0" y="9"/>
                      <a:pt x="2" y="7"/>
                      <a:pt x="5" y="5"/>
                    </a:cubicBezTo>
                    <a:cubicBezTo>
                      <a:pt x="7" y="3"/>
                      <a:pt x="11" y="2"/>
                      <a:pt x="15" y="2"/>
                    </a:cubicBezTo>
                    <a:cubicBezTo>
                      <a:pt x="17" y="1"/>
                      <a:pt x="19" y="0"/>
                      <a:pt x="21" y="0"/>
                    </a:cubicBezTo>
                    <a:cubicBezTo>
                      <a:pt x="25" y="0"/>
                      <a:pt x="28" y="2"/>
                      <a:pt x="30" y="5"/>
                    </a:cubicBezTo>
                    <a:cubicBezTo>
                      <a:pt x="33" y="7"/>
                      <a:pt x="35" y="9"/>
                      <a:pt x="35" y="12"/>
                    </a:cubicBezTo>
                    <a:cubicBezTo>
                      <a:pt x="35" y="15"/>
                      <a:pt x="33" y="17"/>
                      <a:pt x="30" y="19"/>
                    </a:cubicBezTo>
                    <a:cubicBezTo>
                      <a:pt x="28" y="22"/>
                      <a:pt x="25" y="24"/>
                      <a:pt x="21" y="24"/>
                    </a:cubicBezTo>
                    <a:cubicBezTo>
                      <a:pt x="19" y="24"/>
                      <a:pt x="17" y="23"/>
                      <a:pt x="16" y="22"/>
                    </a:cubicBezTo>
                    <a:close/>
                    <a:moveTo>
                      <a:pt x="16" y="3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2" y="4"/>
                      <a:pt x="8" y="5"/>
                      <a:pt x="5" y="6"/>
                    </a:cubicBezTo>
                    <a:cubicBezTo>
                      <a:pt x="3" y="8"/>
                      <a:pt x="2" y="10"/>
                      <a:pt x="2" y="12"/>
                    </a:cubicBezTo>
                    <a:cubicBezTo>
                      <a:pt x="2" y="14"/>
                      <a:pt x="3" y="16"/>
                      <a:pt x="6" y="18"/>
                    </a:cubicBezTo>
                    <a:cubicBezTo>
                      <a:pt x="8" y="19"/>
                      <a:pt x="12" y="20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8" y="22"/>
                      <a:pt x="20" y="22"/>
                      <a:pt x="21" y="22"/>
                    </a:cubicBezTo>
                    <a:cubicBezTo>
                      <a:pt x="24" y="22"/>
                      <a:pt x="27" y="21"/>
                      <a:pt x="28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32" y="16"/>
                      <a:pt x="33" y="14"/>
                      <a:pt x="33" y="12"/>
                    </a:cubicBezTo>
                    <a:cubicBezTo>
                      <a:pt x="33" y="10"/>
                      <a:pt x="32" y="8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7" y="3"/>
                      <a:pt x="24" y="1"/>
                      <a:pt x="21" y="1"/>
                    </a:cubicBezTo>
                    <a:cubicBezTo>
                      <a:pt x="19" y="1"/>
                      <a:pt x="18" y="2"/>
                      <a:pt x="16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23"/>
              <p:cNvSpPr>
                <a:spLocks noEditPoints="1"/>
              </p:cNvSpPr>
              <p:nvPr/>
            </p:nvSpPr>
            <p:spPr bwMode="auto">
              <a:xfrm>
                <a:off x="2661208" y="4177876"/>
                <a:ext cx="90488" cy="90487"/>
              </a:xfrm>
              <a:custGeom>
                <a:avLst/>
                <a:gdLst>
                  <a:gd name="T0" fmla="*/ 0 w 8"/>
                  <a:gd name="T1" fmla="*/ 4 h 8"/>
                  <a:gd name="T2" fmla="*/ 4 w 8"/>
                  <a:gd name="T3" fmla="*/ 0 h 8"/>
                  <a:gd name="T4" fmla="*/ 8 w 8"/>
                  <a:gd name="T5" fmla="*/ 4 h 8"/>
                  <a:gd name="T6" fmla="*/ 4 w 8"/>
                  <a:gd name="T7" fmla="*/ 8 h 8"/>
                  <a:gd name="T8" fmla="*/ 0 w 8"/>
                  <a:gd name="T9" fmla="*/ 4 h 8"/>
                  <a:gd name="T10" fmla="*/ 2 w 8"/>
                  <a:gd name="T11" fmla="*/ 3 h 8"/>
                  <a:gd name="T12" fmla="*/ 1 w 8"/>
                  <a:gd name="T13" fmla="*/ 4 h 8"/>
                  <a:gd name="T14" fmla="*/ 2 w 8"/>
                  <a:gd name="T15" fmla="*/ 5 h 8"/>
                  <a:gd name="T16" fmla="*/ 4 w 8"/>
                  <a:gd name="T17" fmla="*/ 6 h 8"/>
                  <a:gd name="T18" fmla="*/ 5 w 8"/>
                  <a:gd name="T19" fmla="*/ 5 h 8"/>
                  <a:gd name="T20" fmla="*/ 6 w 8"/>
                  <a:gd name="T21" fmla="*/ 4 h 8"/>
                  <a:gd name="T22" fmla="*/ 5 w 8"/>
                  <a:gd name="T23" fmla="*/ 3 h 8"/>
                  <a:gd name="T24" fmla="*/ 4 w 8"/>
                  <a:gd name="T25" fmla="*/ 2 h 8"/>
                  <a:gd name="T26" fmla="*/ 2 w 8"/>
                  <a:gd name="T27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8">
                    <a:moveTo>
                      <a:pt x="0" y="4"/>
                    </a:moveTo>
                    <a:cubicBezTo>
                      <a:pt x="0" y="2"/>
                      <a:pt x="1" y="0"/>
                      <a:pt x="4" y="0"/>
                    </a:cubicBezTo>
                    <a:cubicBezTo>
                      <a:pt x="6" y="0"/>
                      <a:pt x="8" y="2"/>
                      <a:pt x="8" y="4"/>
                    </a:cubicBezTo>
                    <a:cubicBezTo>
                      <a:pt x="8" y="6"/>
                      <a:pt x="6" y="8"/>
                      <a:pt x="4" y="8"/>
                    </a:cubicBezTo>
                    <a:cubicBezTo>
                      <a:pt x="1" y="8"/>
                      <a:pt x="0" y="6"/>
                      <a:pt x="0" y="4"/>
                    </a:cubicBezTo>
                    <a:close/>
                    <a:moveTo>
                      <a:pt x="2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6"/>
                      <a:pt x="3" y="6"/>
                      <a:pt x="4" y="6"/>
                    </a:cubicBezTo>
                    <a:cubicBezTo>
                      <a:pt x="4" y="6"/>
                      <a:pt x="5" y="6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6" y="3"/>
                      <a:pt x="6" y="3"/>
                      <a:pt x="5" y="3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24"/>
              <p:cNvSpPr>
                <a:spLocks noEditPoints="1"/>
              </p:cNvSpPr>
              <p:nvPr/>
            </p:nvSpPr>
            <p:spPr bwMode="auto">
              <a:xfrm>
                <a:off x="2685020" y="4255664"/>
                <a:ext cx="66675" cy="68262"/>
              </a:xfrm>
              <a:custGeom>
                <a:avLst/>
                <a:gdLst>
                  <a:gd name="T0" fmla="*/ 0 w 6"/>
                  <a:gd name="T1" fmla="*/ 3 h 6"/>
                  <a:gd name="T2" fmla="*/ 3 w 6"/>
                  <a:gd name="T3" fmla="*/ 0 h 6"/>
                  <a:gd name="T4" fmla="*/ 6 w 6"/>
                  <a:gd name="T5" fmla="*/ 3 h 6"/>
                  <a:gd name="T6" fmla="*/ 3 w 6"/>
                  <a:gd name="T7" fmla="*/ 6 h 6"/>
                  <a:gd name="T8" fmla="*/ 0 w 6"/>
                  <a:gd name="T9" fmla="*/ 3 h 6"/>
                  <a:gd name="T10" fmla="*/ 2 w 6"/>
                  <a:gd name="T11" fmla="*/ 3 h 6"/>
                  <a:gd name="T12" fmla="*/ 3 w 6"/>
                  <a:gd name="T13" fmla="*/ 4 h 6"/>
                  <a:gd name="T14" fmla="*/ 5 w 6"/>
                  <a:gd name="T15" fmla="*/ 3 h 6"/>
                  <a:gd name="T16" fmla="*/ 3 w 6"/>
                  <a:gd name="T17" fmla="*/ 2 h 6"/>
                  <a:gd name="T18" fmla="*/ 2 w 6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cubicBezTo>
                      <a:pt x="0" y="2"/>
                      <a:pt x="2" y="0"/>
                      <a:pt x="3" y="0"/>
                    </a:cubicBezTo>
                    <a:cubicBezTo>
                      <a:pt x="5" y="0"/>
                      <a:pt x="6" y="2"/>
                      <a:pt x="6" y="3"/>
                    </a:cubicBezTo>
                    <a:cubicBezTo>
                      <a:pt x="6" y="5"/>
                      <a:pt x="5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lose/>
                    <a:moveTo>
                      <a:pt x="2" y="3"/>
                    </a:moveTo>
                    <a:cubicBezTo>
                      <a:pt x="2" y="4"/>
                      <a:pt x="2" y="4"/>
                      <a:pt x="3" y="4"/>
                    </a:cubicBezTo>
                    <a:cubicBezTo>
                      <a:pt x="4" y="4"/>
                      <a:pt x="5" y="4"/>
                      <a:pt x="5" y="3"/>
                    </a:cubicBezTo>
                    <a:cubicBezTo>
                      <a:pt x="5" y="3"/>
                      <a:pt x="4" y="2"/>
                      <a:pt x="3" y="2"/>
                    </a:cubicBezTo>
                    <a:cubicBezTo>
                      <a:pt x="2" y="2"/>
                      <a:pt x="2" y="3"/>
                      <a:pt x="2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25"/>
              <p:cNvSpPr>
                <a:spLocks noEditPoints="1"/>
              </p:cNvSpPr>
              <p:nvPr/>
            </p:nvSpPr>
            <p:spPr bwMode="auto">
              <a:xfrm>
                <a:off x="2685020" y="4019126"/>
                <a:ext cx="66675" cy="112712"/>
              </a:xfrm>
              <a:custGeom>
                <a:avLst/>
                <a:gdLst>
                  <a:gd name="T0" fmla="*/ 2 w 6"/>
                  <a:gd name="T1" fmla="*/ 0 h 10"/>
                  <a:gd name="T2" fmla="*/ 3 w 6"/>
                  <a:gd name="T3" fmla="*/ 0 h 10"/>
                  <a:gd name="T4" fmla="*/ 3 w 6"/>
                  <a:gd name="T5" fmla="*/ 1 h 10"/>
                  <a:gd name="T6" fmla="*/ 5 w 6"/>
                  <a:gd name="T7" fmla="*/ 1 h 10"/>
                  <a:gd name="T8" fmla="*/ 5 w 6"/>
                  <a:gd name="T9" fmla="*/ 3 h 10"/>
                  <a:gd name="T10" fmla="*/ 5 w 6"/>
                  <a:gd name="T11" fmla="*/ 3 h 10"/>
                  <a:gd name="T12" fmla="*/ 4 w 6"/>
                  <a:gd name="T13" fmla="*/ 2 h 10"/>
                  <a:gd name="T14" fmla="*/ 3 w 6"/>
                  <a:gd name="T15" fmla="*/ 1 h 10"/>
                  <a:gd name="T16" fmla="*/ 3 w 6"/>
                  <a:gd name="T17" fmla="*/ 4 h 10"/>
                  <a:gd name="T18" fmla="*/ 5 w 6"/>
                  <a:gd name="T19" fmla="*/ 6 h 10"/>
                  <a:gd name="T20" fmla="*/ 6 w 6"/>
                  <a:gd name="T21" fmla="*/ 7 h 10"/>
                  <a:gd name="T22" fmla="*/ 5 w 6"/>
                  <a:gd name="T23" fmla="*/ 9 h 10"/>
                  <a:gd name="T24" fmla="*/ 3 w 6"/>
                  <a:gd name="T25" fmla="*/ 9 h 10"/>
                  <a:gd name="T26" fmla="*/ 3 w 6"/>
                  <a:gd name="T27" fmla="*/ 10 h 10"/>
                  <a:gd name="T28" fmla="*/ 2 w 6"/>
                  <a:gd name="T29" fmla="*/ 10 h 10"/>
                  <a:gd name="T30" fmla="*/ 2 w 6"/>
                  <a:gd name="T31" fmla="*/ 9 h 10"/>
                  <a:gd name="T32" fmla="*/ 0 w 6"/>
                  <a:gd name="T33" fmla="*/ 8 h 10"/>
                  <a:gd name="T34" fmla="*/ 0 w 6"/>
                  <a:gd name="T35" fmla="*/ 7 h 10"/>
                  <a:gd name="T36" fmla="*/ 1 w 6"/>
                  <a:gd name="T37" fmla="*/ 7 h 10"/>
                  <a:gd name="T38" fmla="*/ 2 w 6"/>
                  <a:gd name="T39" fmla="*/ 9 h 10"/>
                  <a:gd name="T40" fmla="*/ 2 w 6"/>
                  <a:gd name="T41" fmla="*/ 6 h 10"/>
                  <a:gd name="T42" fmla="*/ 1 w 6"/>
                  <a:gd name="T43" fmla="*/ 4 h 10"/>
                  <a:gd name="T44" fmla="*/ 0 w 6"/>
                  <a:gd name="T45" fmla="*/ 3 h 10"/>
                  <a:gd name="T46" fmla="*/ 1 w 6"/>
                  <a:gd name="T47" fmla="*/ 1 h 10"/>
                  <a:gd name="T48" fmla="*/ 2 w 6"/>
                  <a:gd name="T49" fmla="*/ 1 h 10"/>
                  <a:gd name="T50" fmla="*/ 2 w 6"/>
                  <a:gd name="T51" fmla="*/ 0 h 10"/>
                  <a:gd name="T52" fmla="*/ 2 w 6"/>
                  <a:gd name="T53" fmla="*/ 4 h 10"/>
                  <a:gd name="T54" fmla="*/ 2 w 6"/>
                  <a:gd name="T55" fmla="*/ 1 h 10"/>
                  <a:gd name="T56" fmla="*/ 2 w 6"/>
                  <a:gd name="T57" fmla="*/ 1 h 10"/>
                  <a:gd name="T58" fmla="*/ 1 w 6"/>
                  <a:gd name="T59" fmla="*/ 2 h 10"/>
                  <a:gd name="T60" fmla="*/ 2 w 6"/>
                  <a:gd name="T61" fmla="*/ 4 h 10"/>
                  <a:gd name="T62" fmla="*/ 3 w 6"/>
                  <a:gd name="T63" fmla="*/ 6 h 10"/>
                  <a:gd name="T64" fmla="*/ 3 w 6"/>
                  <a:gd name="T65" fmla="*/ 9 h 10"/>
                  <a:gd name="T66" fmla="*/ 4 w 6"/>
                  <a:gd name="T67" fmla="*/ 8 h 10"/>
                  <a:gd name="T68" fmla="*/ 4 w 6"/>
                  <a:gd name="T69" fmla="*/ 8 h 10"/>
                  <a:gd name="T70" fmla="*/ 4 w 6"/>
                  <a:gd name="T71" fmla="*/ 7 h 10"/>
                  <a:gd name="T72" fmla="*/ 3 w 6"/>
                  <a:gd name="T7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" h="10">
                    <a:moveTo>
                      <a:pt x="2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5"/>
                      <a:pt x="5" y="5"/>
                      <a:pt x="5" y="6"/>
                    </a:cubicBezTo>
                    <a:cubicBezTo>
                      <a:pt x="5" y="6"/>
                      <a:pt x="6" y="7"/>
                      <a:pt x="6" y="7"/>
                    </a:cubicBezTo>
                    <a:cubicBezTo>
                      <a:pt x="6" y="8"/>
                      <a:pt x="5" y="8"/>
                      <a:pt x="5" y="9"/>
                    </a:cubicBezTo>
                    <a:cubicBezTo>
                      <a:pt x="4" y="9"/>
                      <a:pt x="4" y="9"/>
                      <a:pt x="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8"/>
                      <a:pt x="1" y="9"/>
                      <a:pt x="2" y="9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5"/>
                      <a:pt x="1" y="5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0" y="2"/>
                      <a:pt x="0" y="2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lnTo>
                      <a:pt x="2" y="0"/>
                    </a:lnTo>
                    <a:close/>
                    <a:moveTo>
                      <a:pt x="2" y="4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3"/>
                      <a:pt x="2" y="3"/>
                      <a:pt x="2" y="4"/>
                    </a:cubicBezTo>
                    <a:close/>
                    <a:moveTo>
                      <a:pt x="3" y="6"/>
                    </a:move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4" y="9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3" y="6"/>
                      <a:pt x="3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26"/>
              <p:cNvSpPr/>
              <p:nvPr/>
            </p:nvSpPr>
            <p:spPr bwMode="auto">
              <a:xfrm>
                <a:off x="2773920" y="4019126"/>
                <a:ext cx="90488" cy="112712"/>
              </a:xfrm>
              <a:custGeom>
                <a:avLst/>
                <a:gdLst>
                  <a:gd name="T0" fmla="*/ 8 w 8"/>
                  <a:gd name="T1" fmla="*/ 9 h 10"/>
                  <a:gd name="T2" fmla="*/ 6 w 8"/>
                  <a:gd name="T3" fmla="*/ 10 h 10"/>
                  <a:gd name="T4" fmla="*/ 2 w 8"/>
                  <a:gd name="T5" fmla="*/ 9 h 10"/>
                  <a:gd name="T6" fmla="*/ 1 w 8"/>
                  <a:gd name="T7" fmla="*/ 6 h 10"/>
                  <a:gd name="T8" fmla="*/ 0 w 8"/>
                  <a:gd name="T9" fmla="*/ 6 h 10"/>
                  <a:gd name="T10" fmla="*/ 0 w 8"/>
                  <a:gd name="T11" fmla="*/ 6 h 10"/>
                  <a:gd name="T12" fmla="*/ 1 w 8"/>
                  <a:gd name="T13" fmla="*/ 6 h 10"/>
                  <a:gd name="T14" fmla="*/ 1 w 8"/>
                  <a:gd name="T15" fmla="*/ 5 h 10"/>
                  <a:gd name="T16" fmla="*/ 1 w 8"/>
                  <a:gd name="T17" fmla="*/ 5 h 10"/>
                  <a:gd name="T18" fmla="*/ 0 w 8"/>
                  <a:gd name="T19" fmla="*/ 5 h 10"/>
                  <a:gd name="T20" fmla="*/ 0 w 8"/>
                  <a:gd name="T21" fmla="*/ 4 h 10"/>
                  <a:gd name="T22" fmla="*/ 1 w 8"/>
                  <a:gd name="T23" fmla="*/ 4 h 10"/>
                  <a:gd name="T24" fmla="*/ 2 w 8"/>
                  <a:gd name="T25" fmla="*/ 2 h 10"/>
                  <a:gd name="T26" fmla="*/ 6 w 8"/>
                  <a:gd name="T27" fmla="*/ 0 h 10"/>
                  <a:gd name="T28" fmla="*/ 8 w 8"/>
                  <a:gd name="T29" fmla="*/ 1 h 10"/>
                  <a:gd name="T30" fmla="*/ 8 w 8"/>
                  <a:gd name="T31" fmla="*/ 2 h 10"/>
                  <a:gd name="T32" fmla="*/ 6 w 8"/>
                  <a:gd name="T33" fmla="*/ 2 h 10"/>
                  <a:gd name="T34" fmla="*/ 4 w 8"/>
                  <a:gd name="T35" fmla="*/ 2 h 10"/>
                  <a:gd name="T36" fmla="*/ 3 w 8"/>
                  <a:gd name="T37" fmla="*/ 4 h 10"/>
                  <a:gd name="T38" fmla="*/ 7 w 8"/>
                  <a:gd name="T39" fmla="*/ 4 h 10"/>
                  <a:gd name="T40" fmla="*/ 7 w 8"/>
                  <a:gd name="T41" fmla="*/ 5 h 10"/>
                  <a:gd name="T42" fmla="*/ 3 w 8"/>
                  <a:gd name="T43" fmla="*/ 5 h 10"/>
                  <a:gd name="T44" fmla="*/ 3 w 8"/>
                  <a:gd name="T45" fmla="*/ 5 h 10"/>
                  <a:gd name="T46" fmla="*/ 3 w 8"/>
                  <a:gd name="T47" fmla="*/ 6 h 10"/>
                  <a:gd name="T48" fmla="*/ 7 w 8"/>
                  <a:gd name="T49" fmla="*/ 6 h 10"/>
                  <a:gd name="T50" fmla="*/ 7 w 8"/>
                  <a:gd name="T51" fmla="*/ 6 h 10"/>
                  <a:gd name="T52" fmla="*/ 3 w 8"/>
                  <a:gd name="T53" fmla="*/ 6 h 10"/>
                  <a:gd name="T54" fmla="*/ 4 w 8"/>
                  <a:gd name="T55" fmla="*/ 8 h 10"/>
                  <a:gd name="T56" fmla="*/ 6 w 8"/>
                  <a:gd name="T57" fmla="*/ 9 h 10"/>
                  <a:gd name="T58" fmla="*/ 8 w 8"/>
                  <a:gd name="T59" fmla="*/ 8 h 10"/>
                  <a:gd name="T60" fmla="*/ 8 w 8"/>
                  <a:gd name="T61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" h="10">
                    <a:moveTo>
                      <a:pt x="8" y="9"/>
                    </a:moveTo>
                    <a:cubicBezTo>
                      <a:pt x="7" y="9"/>
                      <a:pt x="7" y="10"/>
                      <a:pt x="6" y="10"/>
                    </a:cubicBezTo>
                    <a:cubicBezTo>
                      <a:pt x="4" y="10"/>
                      <a:pt x="3" y="9"/>
                      <a:pt x="2" y="9"/>
                    </a:cubicBezTo>
                    <a:cubicBezTo>
                      <a:pt x="2" y="8"/>
                      <a:pt x="1" y="7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3" y="1"/>
                      <a:pt x="5" y="0"/>
                      <a:pt x="6" y="0"/>
                    </a:cubicBezTo>
                    <a:cubicBezTo>
                      <a:pt x="7" y="0"/>
                      <a:pt x="7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2"/>
                      <a:pt x="7" y="2"/>
                      <a:pt x="6" y="2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7"/>
                      <a:pt x="3" y="7"/>
                      <a:pt x="4" y="8"/>
                    </a:cubicBezTo>
                    <a:cubicBezTo>
                      <a:pt x="4" y="8"/>
                      <a:pt x="5" y="9"/>
                      <a:pt x="6" y="9"/>
                    </a:cubicBezTo>
                    <a:cubicBezTo>
                      <a:pt x="7" y="9"/>
                      <a:pt x="7" y="8"/>
                      <a:pt x="8" y="8"/>
                    </a:cubicBezTo>
                    <a:lnTo>
                      <a:pt x="8" y="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27"/>
              <p:cNvSpPr/>
              <p:nvPr/>
            </p:nvSpPr>
            <p:spPr bwMode="auto">
              <a:xfrm>
                <a:off x="4745595" y="1583901"/>
                <a:ext cx="123825" cy="338137"/>
              </a:xfrm>
              <a:custGeom>
                <a:avLst/>
                <a:gdLst>
                  <a:gd name="T0" fmla="*/ 9 w 11"/>
                  <a:gd name="T1" fmla="*/ 15 h 30"/>
                  <a:gd name="T2" fmla="*/ 1 w 11"/>
                  <a:gd name="T3" fmla="*/ 1 h 30"/>
                  <a:gd name="T4" fmla="*/ 2 w 11"/>
                  <a:gd name="T5" fmla="*/ 0 h 30"/>
                  <a:gd name="T6" fmla="*/ 11 w 11"/>
                  <a:gd name="T7" fmla="*/ 15 h 30"/>
                  <a:gd name="T8" fmla="*/ 1 w 11"/>
                  <a:gd name="T9" fmla="*/ 30 h 30"/>
                  <a:gd name="T10" fmla="*/ 0 w 11"/>
                  <a:gd name="T11" fmla="*/ 28 h 30"/>
                  <a:gd name="T12" fmla="*/ 9 w 11"/>
                  <a:gd name="T13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0">
                    <a:moveTo>
                      <a:pt x="9" y="15"/>
                    </a:moveTo>
                    <a:cubicBezTo>
                      <a:pt x="9" y="9"/>
                      <a:pt x="6" y="4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7" y="2"/>
                      <a:pt x="11" y="8"/>
                      <a:pt x="11" y="15"/>
                    </a:cubicBezTo>
                    <a:cubicBezTo>
                      <a:pt x="11" y="21"/>
                      <a:pt x="7" y="27"/>
                      <a:pt x="1" y="3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5" y="25"/>
                      <a:pt x="9" y="20"/>
                      <a:pt x="9" y="1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28"/>
              <p:cNvSpPr/>
              <p:nvPr/>
            </p:nvSpPr>
            <p:spPr bwMode="auto">
              <a:xfrm>
                <a:off x="4712258" y="1606126"/>
                <a:ext cx="101600" cy="282575"/>
              </a:xfrm>
              <a:custGeom>
                <a:avLst/>
                <a:gdLst>
                  <a:gd name="T0" fmla="*/ 7 w 9"/>
                  <a:gd name="T1" fmla="*/ 13 h 25"/>
                  <a:gd name="T2" fmla="*/ 0 w 9"/>
                  <a:gd name="T3" fmla="*/ 2 h 25"/>
                  <a:gd name="T4" fmla="*/ 1 w 9"/>
                  <a:gd name="T5" fmla="*/ 0 h 25"/>
                  <a:gd name="T6" fmla="*/ 9 w 9"/>
                  <a:gd name="T7" fmla="*/ 13 h 25"/>
                  <a:gd name="T8" fmla="*/ 1 w 9"/>
                  <a:gd name="T9" fmla="*/ 25 h 25"/>
                  <a:gd name="T10" fmla="*/ 0 w 9"/>
                  <a:gd name="T11" fmla="*/ 23 h 25"/>
                  <a:gd name="T12" fmla="*/ 7 w 9"/>
                  <a:gd name="T13" fmla="*/ 1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5">
                    <a:moveTo>
                      <a:pt x="7" y="13"/>
                    </a:moveTo>
                    <a:cubicBezTo>
                      <a:pt x="7" y="8"/>
                      <a:pt x="4" y="4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6" y="2"/>
                      <a:pt x="9" y="7"/>
                      <a:pt x="9" y="13"/>
                    </a:cubicBezTo>
                    <a:cubicBezTo>
                      <a:pt x="9" y="18"/>
                      <a:pt x="6" y="23"/>
                      <a:pt x="1" y="25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4" y="21"/>
                      <a:pt x="7" y="17"/>
                      <a:pt x="7" y="1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29"/>
              <p:cNvSpPr/>
              <p:nvPr/>
            </p:nvSpPr>
            <p:spPr bwMode="auto">
              <a:xfrm>
                <a:off x="4555095" y="1572789"/>
                <a:ext cx="123825" cy="360362"/>
              </a:xfrm>
              <a:custGeom>
                <a:avLst/>
                <a:gdLst>
                  <a:gd name="T0" fmla="*/ 0 w 78"/>
                  <a:gd name="T1" fmla="*/ 64 h 227"/>
                  <a:gd name="T2" fmla="*/ 0 w 78"/>
                  <a:gd name="T3" fmla="*/ 156 h 227"/>
                  <a:gd name="T4" fmla="*/ 49 w 78"/>
                  <a:gd name="T5" fmla="*/ 199 h 227"/>
                  <a:gd name="T6" fmla="*/ 49 w 78"/>
                  <a:gd name="T7" fmla="*/ 114 h 227"/>
                  <a:gd name="T8" fmla="*/ 56 w 78"/>
                  <a:gd name="T9" fmla="*/ 114 h 227"/>
                  <a:gd name="T10" fmla="*/ 56 w 78"/>
                  <a:gd name="T11" fmla="*/ 206 h 227"/>
                  <a:gd name="T12" fmla="*/ 78 w 78"/>
                  <a:gd name="T13" fmla="*/ 227 h 227"/>
                  <a:gd name="T14" fmla="*/ 78 w 78"/>
                  <a:gd name="T15" fmla="*/ 0 h 227"/>
                  <a:gd name="T16" fmla="*/ 0 w 78"/>
                  <a:gd name="T17" fmla="*/ 64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" h="227">
                    <a:moveTo>
                      <a:pt x="0" y="64"/>
                    </a:moveTo>
                    <a:lnTo>
                      <a:pt x="0" y="156"/>
                    </a:lnTo>
                    <a:lnTo>
                      <a:pt x="49" y="199"/>
                    </a:lnTo>
                    <a:lnTo>
                      <a:pt x="49" y="114"/>
                    </a:lnTo>
                    <a:lnTo>
                      <a:pt x="56" y="114"/>
                    </a:lnTo>
                    <a:lnTo>
                      <a:pt x="56" y="206"/>
                    </a:lnTo>
                    <a:lnTo>
                      <a:pt x="78" y="227"/>
                    </a:lnTo>
                    <a:lnTo>
                      <a:pt x="78" y="0"/>
                    </a:lnTo>
                    <a:lnTo>
                      <a:pt x="0" y="64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30"/>
              <p:cNvSpPr/>
              <p:nvPr/>
            </p:nvSpPr>
            <p:spPr bwMode="auto">
              <a:xfrm>
                <a:off x="4464608" y="1685501"/>
                <a:ext cx="66675" cy="134937"/>
              </a:xfrm>
              <a:custGeom>
                <a:avLst/>
                <a:gdLst>
                  <a:gd name="T0" fmla="*/ 0 w 42"/>
                  <a:gd name="T1" fmla="*/ 0 h 85"/>
                  <a:gd name="T2" fmla="*/ 0 w 42"/>
                  <a:gd name="T3" fmla="*/ 85 h 85"/>
                  <a:gd name="T4" fmla="*/ 28 w 42"/>
                  <a:gd name="T5" fmla="*/ 85 h 85"/>
                  <a:gd name="T6" fmla="*/ 28 w 42"/>
                  <a:gd name="T7" fmla="*/ 35 h 85"/>
                  <a:gd name="T8" fmla="*/ 35 w 42"/>
                  <a:gd name="T9" fmla="*/ 35 h 85"/>
                  <a:gd name="T10" fmla="*/ 35 w 42"/>
                  <a:gd name="T11" fmla="*/ 85 h 85"/>
                  <a:gd name="T12" fmla="*/ 42 w 42"/>
                  <a:gd name="T13" fmla="*/ 85 h 85"/>
                  <a:gd name="T14" fmla="*/ 42 w 42"/>
                  <a:gd name="T15" fmla="*/ 0 h 85"/>
                  <a:gd name="T16" fmla="*/ 0 w 42"/>
                  <a:gd name="T17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85">
                    <a:moveTo>
                      <a:pt x="0" y="0"/>
                    </a:moveTo>
                    <a:lnTo>
                      <a:pt x="0" y="85"/>
                    </a:lnTo>
                    <a:lnTo>
                      <a:pt x="28" y="85"/>
                    </a:lnTo>
                    <a:lnTo>
                      <a:pt x="28" y="35"/>
                    </a:lnTo>
                    <a:lnTo>
                      <a:pt x="35" y="35"/>
                    </a:lnTo>
                    <a:lnTo>
                      <a:pt x="35" y="85"/>
                    </a:lnTo>
                    <a:lnTo>
                      <a:pt x="42" y="85"/>
                    </a:lnTo>
                    <a:lnTo>
                      <a:pt x="4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514" name="组合 513"/>
              <p:cNvGrpSpPr/>
              <p:nvPr/>
            </p:nvGrpSpPr>
            <p:grpSpPr>
              <a:xfrm>
                <a:off x="4453495" y="467889"/>
                <a:ext cx="438150" cy="360362"/>
                <a:chOff x="8134974" y="1456743"/>
                <a:chExt cx="438150" cy="360362"/>
              </a:xfrm>
              <a:solidFill>
                <a:srgbClr val="2EA93E"/>
              </a:solidFill>
            </p:grpSpPr>
            <p:sp>
              <p:nvSpPr>
                <p:cNvPr id="728" name="Freeform 31"/>
                <p:cNvSpPr/>
                <p:nvPr/>
              </p:nvSpPr>
              <p:spPr bwMode="auto">
                <a:xfrm>
                  <a:off x="8134974" y="1523418"/>
                  <a:ext cx="438150" cy="293687"/>
                </a:xfrm>
                <a:custGeom>
                  <a:avLst/>
                  <a:gdLst>
                    <a:gd name="T0" fmla="*/ 30 w 39"/>
                    <a:gd name="T1" fmla="*/ 0 h 26"/>
                    <a:gd name="T2" fmla="*/ 29 w 39"/>
                    <a:gd name="T3" fmla="*/ 0 h 26"/>
                    <a:gd name="T4" fmla="*/ 30 w 39"/>
                    <a:gd name="T5" fmla="*/ 2 h 26"/>
                    <a:gd name="T6" fmla="*/ 30 w 39"/>
                    <a:gd name="T7" fmla="*/ 2 h 26"/>
                    <a:gd name="T8" fmla="*/ 27 w 39"/>
                    <a:gd name="T9" fmla="*/ 2 h 26"/>
                    <a:gd name="T10" fmla="*/ 27 w 39"/>
                    <a:gd name="T11" fmla="*/ 2 h 26"/>
                    <a:gd name="T12" fmla="*/ 26 w 39"/>
                    <a:gd name="T13" fmla="*/ 0 h 26"/>
                    <a:gd name="T14" fmla="*/ 12 w 39"/>
                    <a:gd name="T15" fmla="*/ 0 h 26"/>
                    <a:gd name="T16" fmla="*/ 12 w 39"/>
                    <a:gd name="T17" fmla="*/ 2 h 26"/>
                    <a:gd name="T18" fmla="*/ 12 w 39"/>
                    <a:gd name="T19" fmla="*/ 2 h 26"/>
                    <a:gd name="T20" fmla="*/ 9 w 39"/>
                    <a:gd name="T21" fmla="*/ 2 h 26"/>
                    <a:gd name="T22" fmla="*/ 9 w 39"/>
                    <a:gd name="T23" fmla="*/ 2 h 26"/>
                    <a:gd name="T24" fmla="*/ 9 w 39"/>
                    <a:gd name="T25" fmla="*/ 0 h 26"/>
                    <a:gd name="T26" fmla="*/ 8 w 39"/>
                    <a:gd name="T27" fmla="*/ 0 h 26"/>
                    <a:gd name="T28" fmla="*/ 0 w 39"/>
                    <a:gd name="T29" fmla="*/ 8 h 26"/>
                    <a:gd name="T30" fmla="*/ 0 w 39"/>
                    <a:gd name="T31" fmla="*/ 18 h 26"/>
                    <a:gd name="T32" fmla="*/ 8 w 39"/>
                    <a:gd name="T33" fmla="*/ 26 h 26"/>
                    <a:gd name="T34" fmla="*/ 30 w 39"/>
                    <a:gd name="T35" fmla="*/ 26 h 26"/>
                    <a:gd name="T36" fmla="*/ 39 w 39"/>
                    <a:gd name="T37" fmla="*/ 18 h 26"/>
                    <a:gd name="T38" fmla="*/ 39 w 39"/>
                    <a:gd name="T39" fmla="*/ 8 h 26"/>
                    <a:gd name="T40" fmla="*/ 30 w 39"/>
                    <a:gd name="T41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9" h="26">
                      <a:moveTo>
                        <a:pt x="30" y="0"/>
                      </a:move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1"/>
                        <a:pt x="29" y="1"/>
                        <a:pt x="30" y="2"/>
                      </a:cubicBezTo>
                      <a:cubicBezTo>
                        <a:pt x="30" y="2"/>
                        <a:pt x="30" y="2"/>
                        <a:pt x="30" y="2"/>
                      </a:cubicBez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27" y="1"/>
                        <a:pt x="26" y="1"/>
                        <a:pt x="26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1"/>
                        <a:pt x="12" y="1"/>
                        <a:pt x="12" y="2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1"/>
                        <a:pt x="9" y="1"/>
                        <a:pt x="9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3" y="0"/>
                        <a:pt x="0" y="4"/>
                        <a:pt x="0" y="8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22"/>
                        <a:pt x="3" y="26"/>
                        <a:pt x="8" y="26"/>
                      </a:cubicBezTo>
                      <a:cubicBezTo>
                        <a:pt x="30" y="26"/>
                        <a:pt x="30" y="26"/>
                        <a:pt x="30" y="26"/>
                      </a:cubicBezTo>
                      <a:cubicBezTo>
                        <a:pt x="35" y="26"/>
                        <a:pt x="39" y="22"/>
                        <a:pt x="39" y="18"/>
                      </a:cubicBezTo>
                      <a:cubicBezTo>
                        <a:pt x="39" y="8"/>
                        <a:pt x="39" y="8"/>
                        <a:pt x="39" y="8"/>
                      </a:cubicBezTo>
                      <a:cubicBezTo>
                        <a:pt x="39" y="4"/>
                        <a:pt x="35" y="0"/>
                        <a:pt x="3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9" name="Freeform 32"/>
                <p:cNvSpPr/>
                <p:nvPr/>
              </p:nvSpPr>
              <p:spPr bwMode="auto">
                <a:xfrm>
                  <a:off x="8236574" y="1456743"/>
                  <a:ext cx="223838" cy="90487"/>
                </a:xfrm>
                <a:custGeom>
                  <a:avLst/>
                  <a:gdLst>
                    <a:gd name="T0" fmla="*/ 3 w 20"/>
                    <a:gd name="T1" fmla="*/ 6 h 8"/>
                    <a:gd name="T2" fmla="*/ 7 w 20"/>
                    <a:gd name="T3" fmla="*/ 2 h 8"/>
                    <a:gd name="T4" fmla="*/ 13 w 20"/>
                    <a:gd name="T5" fmla="*/ 2 h 8"/>
                    <a:gd name="T6" fmla="*/ 18 w 20"/>
                    <a:gd name="T7" fmla="*/ 6 h 8"/>
                    <a:gd name="T8" fmla="*/ 18 w 20"/>
                    <a:gd name="T9" fmla="*/ 8 h 8"/>
                    <a:gd name="T10" fmla="*/ 20 w 20"/>
                    <a:gd name="T11" fmla="*/ 8 h 8"/>
                    <a:gd name="T12" fmla="*/ 20 w 20"/>
                    <a:gd name="T13" fmla="*/ 6 h 8"/>
                    <a:gd name="T14" fmla="*/ 15 w 20"/>
                    <a:gd name="T15" fmla="*/ 0 h 8"/>
                    <a:gd name="T16" fmla="*/ 6 w 20"/>
                    <a:gd name="T17" fmla="*/ 0 h 8"/>
                    <a:gd name="T18" fmla="*/ 1 w 20"/>
                    <a:gd name="T19" fmla="*/ 6 h 8"/>
                    <a:gd name="T20" fmla="*/ 0 w 20"/>
                    <a:gd name="T21" fmla="*/ 8 h 8"/>
                    <a:gd name="T22" fmla="*/ 2 w 20"/>
                    <a:gd name="T23" fmla="*/ 8 h 8"/>
                    <a:gd name="T24" fmla="*/ 3 w 20"/>
                    <a:gd name="T25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8">
                      <a:moveTo>
                        <a:pt x="3" y="6"/>
                      </a:moveTo>
                      <a:cubicBezTo>
                        <a:pt x="3" y="4"/>
                        <a:pt x="5" y="2"/>
                        <a:pt x="7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5" y="2"/>
                        <a:pt x="17" y="4"/>
                        <a:pt x="18" y="6"/>
                      </a:cubicBezTo>
                      <a:cubicBezTo>
                        <a:pt x="18" y="7"/>
                        <a:pt x="18" y="7"/>
                        <a:pt x="18" y="8"/>
                      </a:cubicBezTo>
                      <a:cubicBezTo>
                        <a:pt x="20" y="8"/>
                        <a:pt x="20" y="8"/>
                        <a:pt x="20" y="8"/>
                      </a:cubicBezTo>
                      <a:cubicBezTo>
                        <a:pt x="20" y="7"/>
                        <a:pt x="20" y="7"/>
                        <a:pt x="20" y="6"/>
                      </a:cubicBezTo>
                      <a:cubicBezTo>
                        <a:pt x="19" y="3"/>
                        <a:pt x="17" y="0"/>
                        <a:pt x="15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1" y="3"/>
                        <a:pt x="1" y="6"/>
                      </a:cubicBezTo>
                      <a:cubicBezTo>
                        <a:pt x="0" y="7"/>
                        <a:pt x="0" y="7"/>
                        <a:pt x="0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7"/>
                        <a:pt x="2" y="7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15" name="Freeform 33"/>
              <p:cNvSpPr/>
              <p:nvPr/>
            </p:nvSpPr>
            <p:spPr bwMode="auto">
              <a:xfrm>
                <a:off x="4542395" y="998114"/>
                <a:ext cx="373063" cy="303212"/>
              </a:xfrm>
              <a:custGeom>
                <a:avLst/>
                <a:gdLst>
                  <a:gd name="T0" fmla="*/ 29 w 33"/>
                  <a:gd name="T1" fmla="*/ 4 h 27"/>
                  <a:gd name="T2" fmla="*/ 15 w 33"/>
                  <a:gd name="T3" fmla="*/ 4 h 27"/>
                  <a:gd name="T4" fmla="*/ 12 w 33"/>
                  <a:gd name="T5" fmla="*/ 0 h 27"/>
                  <a:gd name="T6" fmla="*/ 4 w 33"/>
                  <a:gd name="T7" fmla="*/ 0 h 27"/>
                  <a:gd name="T8" fmla="*/ 0 w 33"/>
                  <a:gd name="T9" fmla="*/ 2 h 27"/>
                  <a:gd name="T10" fmla="*/ 0 w 33"/>
                  <a:gd name="T11" fmla="*/ 4 h 27"/>
                  <a:gd name="T12" fmla="*/ 0 w 33"/>
                  <a:gd name="T13" fmla="*/ 5 h 27"/>
                  <a:gd name="T14" fmla="*/ 0 w 33"/>
                  <a:gd name="T15" fmla="*/ 5 h 27"/>
                  <a:gd name="T16" fmla="*/ 0 w 33"/>
                  <a:gd name="T17" fmla="*/ 5 h 27"/>
                  <a:gd name="T18" fmla="*/ 0 w 33"/>
                  <a:gd name="T19" fmla="*/ 11 h 27"/>
                  <a:gd name="T20" fmla="*/ 0 w 33"/>
                  <a:gd name="T21" fmla="*/ 20 h 27"/>
                  <a:gd name="T22" fmla="*/ 3 w 33"/>
                  <a:gd name="T23" fmla="*/ 18 h 27"/>
                  <a:gd name="T24" fmla="*/ 2 w 33"/>
                  <a:gd name="T25" fmla="*/ 16 h 27"/>
                  <a:gd name="T26" fmla="*/ 3 w 33"/>
                  <a:gd name="T27" fmla="*/ 14 h 27"/>
                  <a:gd name="T28" fmla="*/ 12 w 33"/>
                  <a:gd name="T29" fmla="*/ 6 h 27"/>
                  <a:gd name="T30" fmla="*/ 12 w 33"/>
                  <a:gd name="T31" fmla="*/ 6 h 27"/>
                  <a:gd name="T32" fmla="*/ 14 w 33"/>
                  <a:gd name="T33" fmla="*/ 7 h 27"/>
                  <a:gd name="T34" fmla="*/ 14 w 33"/>
                  <a:gd name="T35" fmla="*/ 7 h 27"/>
                  <a:gd name="T36" fmla="*/ 22 w 33"/>
                  <a:gd name="T37" fmla="*/ 16 h 27"/>
                  <a:gd name="T38" fmla="*/ 22 w 33"/>
                  <a:gd name="T39" fmla="*/ 16 h 27"/>
                  <a:gd name="T40" fmla="*/ 21 w 33"/>
                  <a:gd name="T41" fmla="*/ 18 h 27"/>
                  <a:gd name="T42" fmla="*/ 21 w 33"/>
                  <a:gd name="T43" fmla="*/ 18 h 27"/>
                  <a:gd name="T44" fmla="*/ 21 w 33"/>
                  <a:gd name="T45" fmla="*/ 18 h 27"/>
                  <a:gd name="T46" fmla="*/ 12 w 33"/>
                  <a:gd name="T47" fmla="*/ 26 h 27"/>
                  <a:gd name="T48" fmla="*/ 12 w 33"/>
                  <a:gd name="T49" fmla="*/ 26 h 27"/>
                  <a:gd name="T50" fmla="*/ 10 w 33"/>
                  <a:gd name="T51" fmla="*/ 25 h 27"/>
                  <a:gd name="T52" fmla="*/ 7 w 33"/>
                  <a:gd name="T53" fmla="*/ 24 h 27"/>
                  <a:gd name="T54" fmla="*/ 3 w 33"/>
                  <a:gd name="T55" fmla="*/ 27 h 27"/>
                  <a:gd name="T56" fmla="*/ 3 w 33"/>
                  <a:gd name="T57" fmla="*/ 27 h 27"/>
                  <a:gd name="T58" fmla="*/ 29 w 33"/>
                  <a:gd name="T59" fmla="*/ 27 h 27"/>
                  <a:gd name="T60" fmla="*/ 33 w 33"/>
                  <a:gd name="T61" fmla="*/ 23 h 27"/>
                  <a:gd name="T62" fmla="*/ 33 w 33"/>
                  <a:gd name="T63" fmla="*/ 8 h 27"/>
                  <a:gd name="T64" fmla="*/ 29 w 33"/>
                  <a:gd name="T65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" h="27">
                    <a:moveTo>
                      <a:pt x="29" y="4"/>
                    </a:moveTo>
                    <a:cubicBezTo>
                      <a:pt x="15" y="4"/>
                      <a:pt x="15" y="4"/>
                      <a:pt x="15" y="4"/>
                    </a:cubicBezTo>
                    <a:cubicBezTo>
                      <a:pt x="15" y="2"/>
                      <a:pt x="14" y="0"/>
                      <a:pt x="12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1" y="1"/>
                      <a:pt x="0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7"/>
                      <a:pt x="0" y="20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2" y="18"/>
                      <a:pt x="2" y="17"/>
                      <a:pt x="2" y="16"/>
                    </a:cubicBezTo>
                    <a:cubicBezTo>
                      <a:pt x="2" y="15"/>
                      <a:pt x="2" y="15"/>
                      <a:pt x="3" y="14"/>
                    </a:cubicBezTo>
                    <a:cubicBezTo>
                      <a:pt x="4" y="9"/>
                      <a:pt x="8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6"/>
                      <a:pt x="13" y="6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9" y="8"/>
                      <a:pt x="22" y="12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7"/>
                      <a:pt x="22" y="17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3"/>
                      <a:pt x="16" y="26"/>
                      <a:pt x="12" y="26"/>
                    </a:cubicBezTo>
                    <a:cubicBezTo>
                      <a:pt x="12" y="26"/>
                      <a:pt x="12" y="26"/>
                      <a:pt x="12" y="26"/>
                    </a:cubicBezTo>
                    <a:cubicBezTo>
                      <a:pt x="11" y="26"/>
                      <a:pt x="11" y="26"/>
                      <a:pt x="10" y="25"/>
                    </a:cubicBezTo>
                    <a:cubicBezTo>
                      <a:pt x="9" y="25"/>
                      <a:pt x="8" y="25"/>
                      <a:pt x="7" y="24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31" y="27"/>
                      <a:pt x="33" y="25"/>
                      <a:pt x="33" y="23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6"/>
                      <a:pt x="31" y="4"/>
                      <a:pt x="29" y="4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34"/>
              <p:cNvSpPr>
                <a:spLocks noEditPoints="1"/>
              </p:cNvSpPr>
              <p:nvPr/>
            </p:nvSpPr>
            <p:spPr bwMode="auto">
              <a:xfrm>
                <a:off x="4429683" y="1075901"/>
                <a:ext cx="349250" cy="293687"/>
              </a:xfrm>
              <a:custGeom>
                <a:avLst/>
                <a:gdLst>
                  <a:gd name="T0" fmla="*/ 31 w 31"/>
                  <a:gd name="T1" fmla="*/ 9 h 26"/>
                  <a:gd name="T2" fmla="*/ 24 w 31"/>
                  <a:gd name="T3" fmla="*/ 0 h 26"/>
                  <a:gd name="T4" fmla="*/ 22 w 31"/>
                  <a:gd name="T5" fmla="*/ 0 h 26"/>
                  <a:gd name="T6" fmla="*/ 22 w 31"/>
                  <a:gd name="T7" fmla="*/ 0 h 26"/>
                  <a:gd name="T8" fmla="*/ 22 w 31"/>
                  <a:gd name="T9" fmla="*/ 0 h 26"/>
                  <a:gd name="T10" fmla="*/ 13 w 31"/>
                  <a:gd name="T11" fmla="*/ 7 h 26"/>
                  <a:gd name="T12" fmla="*/ 13 w 31"/>
                  <a:gd name="T13" fmla="*/ 9 h 26"/>
                  <a:gd name="T14" fmla="*/ 13 w 31"/>
                  <a:gd name="T15" fmla="*/ 11 h 26"/>
                  <a:gd name="T16" fmla="*/ 13 w 31"/>
                  <a:gd name="T17" fmla="*/ 11 h 26"/>
                  <a:gd name="T18" fmla="*/ 10 w 31"/>
                  <a:gd name="T19" fmla="*/ 14 h 26"/>
                  <a:gd name="T20" fmla="*/ 1 w 31"/>
                  <a:gd name="T21" fmla="*/ 20 h 26"/>
                  <a:gd name="T22" fmla="*/ 0 w 31"/>
                  <a:gd name="T23" fmla="*/ 23 h 26"/>
                  <a:gd name="T24" fmla="*/ 0 w 31"/>
                  <a:gd name="T25" fmla="*/ 23 h 26"/>
                  <a:gd name="T26" fmla="*/ 0 w 31"/>
                  <a:gd name="T27" fmla="*/ 23 h 26"/>
                  <a:gd name="T28" fmla="*/ 0 w 31"/>
                  <a:gd name="T29" fmla="*/ 24 h 26"/>
                  <a:gd name="T30" fmla="*/ 0 w 31"/>
                  <a:gd name="T31" fmla="*/ 25 h 26"/>
                  <a:gd name="T32" fmla="*/ 3 w 31"/>
                  <a:gd name="T33" fmla="*/ 26 h 26"/>
                  <a:gd name="T34" fmla="*/ 3 w 31"/>
                  <a:gd name="T35" fmla="*/ 26 h 26"/>
                  <a:gd name="T36" fmla="*/ 3 w 31"/>
                  <a:gd name="T37" fmla="*/ 26 h 26"/>
                  <a:gd name="T38" fmla="*/ 4 w 31"/>
                  <a:gd name="T39" fmla="*/ 25 h 26"/>
                  <a:gd name="T40" fmla="*/ 5 w 31"/>
                  <a:gd name="T41" fmla="*/ 25 h 26"/>
                  <a:gd name="T42" fmla="*/ 5 w 31"/>
                  <a:gd name="T43" fmla="*/ 25 h 26"/>
                  <a:gd name="T44" fmla="*/ 12 w 31"/>
                  <a:gd name="T45" fmla="*/ 20 h 26"/>
                  <a:gd name="T46" fmla="*/ 17 w 31"/>
                  <a:gd name="T47" fmla="*/ 17 h 26"/>
                  <a:gd name="T48" fmla="*/ 17 w 31"/>
                  <a:gd name="T49" fmla="*/ 17 h 26"/>
                  <a:gd name="T50" fmla="*/ 20 w 31"/>
                  <a:gd name="T51" fmla="*/ 18 h 26"/>
                  <a:gd name="T52" fmla="*/ 22 w 31"/>
                  <a:gd name="T53" fmla="*/ 18 h 26"/>
                  <a:gd name="T54" fmla="*/ 22 w 31"/>
                  <a:gd name="T55" fmla="*/ 18 h 26"/>
                  <a:gd name="T56" fmla="*/ 31 w 31"/>
                  <a:gd name="T57" fmla="*/ 11 h 26"/>
                  <a:gd name="T58" fmla="*/ 31 w 31"/>
                  <a:gd name="T59" fmla="*/ 11 h 26"/>
                  <a:gd name="T60" fmla="*/ 31 w 31"/>
                  <a:gd name="T61" fmla="*/ 11 h 26"/>
                  <a:gd name="T62" fmla="*/ 31 w 31"/>
                  <a:gd name="T63" fmla="*/ 9 h 26"/>
                  <a:gd name="T64" fmla="*/ 9 w 31"/>
                  <a:gd name="T65" fmla="*/ 21 h 26"/>
                  <a:gd name="T66" fmla="*/ 9 w 31"/>
                  <a:gd name="T67" fmla="*/ 20 h 26"/>
                  <a:gd name="T68" fmla="*/ 9 w 31"/>
                  <a:gd name="T69" fmla="*/ 21 h 26"/>
                  <a:gd name="T70" fmla="*/ 4 w 31"/>
                  <a:gd name="T71" fmla="*/ 24 h 26"/>
                  <a:gd name="T72" fmla="*/ 3 w 31"/>
                  <a:gd name="T73" fmla="*/ 24 h 26"/>
                  <a:gd name="T74" fmla="*/ 2 w 31"/>
                  <a:gd name="T75" fmla="*/ 23 h 26"/>
                  <a:gd name="T76" fmla="*/ 1 w 31"/>
                  <a:gd name="T77" fmla="*/ 22 h 26"/>
                  <a:gd name="T78" fmla="*/ 2 w 31"/>
                  <a:gd name="T79" fmla="*/ 21 h 26"/>
                  <a:gd name="T80" fmla="*/ 7 w 31"/>
                  <a:gd name="T81" fmla="*/ 18 h 26"/>
                  <a:gd name="T82" fmla="*/ 8 w 31"/>
                  <a:gd name="T83" fmla="*/ 17 h 26"/>
                  <a:gd name="T84" fmla="*/ 10 w 31"/>
                  <a:gd name="T85" fmla="*/ 18 h 26"/>
                  <a:gd name="T86" fmla="*/ 10 w 31"/>
                  <a:gd name="T87" fmla="*/ 19 h 26"/>
                  <a:gd name="T88" fmla="*/ 9 w 31"/>
                  <a:gd name="T89" fmla="*/ 21 h 26"/>
                  <a:gd name="T90" fmla="*/ 22 w 31"/>
                  <a:gd name="T91" fmla="*/ 15 h 26"/>
                  <a:gd name="T92" fmla="*/ 16 w 31"/>
                  <a:gd name="T93" fmla="*/ 9 h 26"/>
                  <a:gd name="T94" fmla="*/ 22 w 31"/>
                  <a:gd name="T95" fmla="*/ 3 h 26"/>
                  <a:gd name="T96" fmla="*/ 28 w 31"/>
                  <a:gd name="T97" fmla="*/ 9 h 26"/>
                  <a:gd name="T98" fmla="*/ 22 w 31"/>
                  <a:gd name="T9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1" h="26">
                    <a:moveTo>
                      <a:pt x="31" y="9"/>
                    </a:moveTo>
                    <a:cubicBezTo>
                      <a:pt x="31" y="5"/>
                      <a:pt x="28" y="1"/>
                      <a:pt x="24" y="0"/>
                    </a:cubicBezTo>
                    <a:cubicBezTo>
                      <a:pt x="23" y="0"/>
                      <a:pt x="23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8" y="0"/>
                      <a:pt x="14" y="3"/>
                      <a:pt x="13" y="7"/>
                    </a:cubicBezTo>
                    <a:cubicBezTo>
                      <a:pt x="13" y="8"/>
                      <a:pt x="13" y="8"/>
                      <a:pt x="13" y="9"/>
                    </a:cubicBezTo>
                    <a:cubicBezTo>
                      <a:pt x="13" y="10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0" y="21"/>
                      <a:pt x="0" y="22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4"/>
                      <a:pt x="0" y="24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5"/>
                      <a:pt x="2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4" y="26"/>
                      <a:pt x="4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9" y="18"/>
                      <a:pt x="20" y="18"/>
                    </a:cubicBezTo>
                    <a:cubicBezTo>
                      <a:pt x="21" y="18"/>
                      <a:pt x="21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6" y="18"/>
                      <a:pt x="30" y="15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0"/>
                      <a:pt x="31" y="10"/>
                      <a:pt x="31" y="9"/>
                    </a:cubicBezTo>
                    <a:close/>
                    <a:moveTo>
                      <a:pt x="9" y="21"/>
                    </a:moveTo>
                    <a:cubicBezTo>
                      <a:pt x="9" y="20"/>
                      <a:pt x="9" y="20"/>
                      <a:pt x="9" y="20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4"/>
                      <a:pt x="4" y="24"/>
                      <a:pt x="3" y="24"/>
                    </a:cubicBezTo>
                    <a:cubicBezTo>
                      <a:pt x="3" y="24"/>
                      <a:pt x="2" y="24"/>
                      <a:pt x="2" y="23"/>
                    </a:cubicBezTo>
                    <a:cubicBezTo>
                      <a:pt x="2" y="23"/>
                      <a:pt x="1" y="23"/>
                      <a:pt x="1" y="22"/>
                    </a:cubicBezTo>
                    <a:cubicBezTo>
                      <a:pt x="1" y="22"/>
                      <a:pt x="2" y="21"/>
                      <a:pt x="2" y="21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7"/>
                      <a:pt x="8" y="17"/>
                      <a:pt x="8" y="17"/>
                    </a:cubicBezTo>
                    <a:cubicBezTo>
                      <a:pt x="9" y="17"/>
                      <a:pt x="9" y="18"/>
                      <a:pt x="10" y="18"/>
                    </a:cubicBezTo>
                    <a:cubicBezTo>
                      <a:pt x="10" y="18"/>
                      <a:pt x="10" y="19"/>
                      <a:pt x="10" y="19"/>
                    </a:cubicBezTo>
                    <a:cubicBezTo>
                      <a:pt x="10" y="20"/>
                      <a:pt x="10" y="20"/>
                      <a:pt x="9" y="21"/>
                    </a:cubicBezTo>
                    <a:close/>
                    <a:moveTo>
                      <a:pt x="22" y="15"/>
                    </a:moveTo>
                    <a:cubicBezTo>
                      <a:pt x="19" y="15"/>
                      <a:pt x="16" y="12"/>
                      <a:pt x="16" y="9"/>
                    </a:cubicBezTo>
                    <a:cubicBezTo>
                      <a:pt x="16" y="5"/>
                      <a:pt x="19" y="3"/>
                      <a:pt x="22" y="3"/>
                    </a:cubicBezTo>
                    <a:cubicBezTo>
                      <a:pt x="25" y="3"/>
                      <a:pt x="28" y="5"/>
                      <a:pt x="28" y="9"/>
                    </a:cubicBezTo>
                    <a:cubicBezTo>
                      <a:pt x="28" y="12"/>
                      <a:pt x="25" y="15"/>
                      <a:pt x="22" y="1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35"/>
              <p:cNvSpPr/>
              <p:nvPr/>
            </p:nvSpPr>
            <p:spPr bwMode="auto">
              <a:xfrm>
                <a:off x="4643995" y="1188614"/>
                <a:ext cx="90488" cy="46037"/>
              </a:xfrm>
              <a:custGeom>
                <a:avLst/>
                <a:gdLst>
                  <a:gd name="T0" fmla="*/ 7 w 8"/>
                  <a:gd name="T1" fmla="*/ 0 h 4"/>
                  <a:gd name="T2" fmla="*/ 7 w 8"/>
                  <a:gd name="T3" fmla="*/ 0 h 4"/>
                  <a:gd name="T4" fmla="*/ 3 w 8"/>
                  <a:gd name="T5" fmla="*/ 3 h 4"/>
                  <a:gd name="T6" fmla="*/ 1 w 8"/>
                  <a:gd name="T7" fmla="*/ 2 h 4"/>
                  <a:gd name="T8" fmla="*/ 0 w 8"/>
                  <a:gd name="T9" fmla="*/ 3 h 4"/>
                  <a:gd name="T10" fmla="*/ 1 w 8"/>
                  <a:gd name="T11" fmla="*/ 3 h 4"/>
                  <a:gd name="T12" fmla="*/ 1 w 8"/>
                  <a:gd name="T13" fmla="*/ 3 h 4"/>
                  <a:gd name="T14" fmla="*/ 3 w 8"/>
                  <a:gd name="T15" fmla="*/ 4 h 4"/>
                  <a:gd name="T16" fmla="*/ 3 w 8"/>
                  <a:gd name="T17" fmla="*/ 4 h 4"/>
                  <a:gd name="T18" fmla="*/ 7 w 8"/>
                  <a:gd name="T19" fmla="*/ 1 h 4"/>
                  <a:gd name="T20" fmla="*/ 7 w 8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4"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6" y="2"/>
                      <a:pt x="5" y="3"/>
                      <a:pt x="3" y="3"/>
                    </a:cubicBezTo>
                    <a:cubicBezTo>
                      <a:pt x="2" y="3"/>
                      <a:pt x="2" y="3"/>
                      <a:pt x="1" y="2"/>
                    </a:cubicBezTo>
                    <a:cubicBezTo>
                      <a:pt x="1" y="2"/>
                      <a:pt x="1" y="2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5" y="4"/>
                      <a:pt x="7" y="3"/>
                      <a:pt x="7" y="1"/>
                    </a:cubicBezTo>
                    <a:cubicBezTo>
                      <a:pt x="8" y="1"/>
                      <a:pt x="7" y="0"/>
                      <a:pt x="7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36"/>
              <p:cNvSpPr/>
              <p:nvPr/>
            </p:nvSpPr>
            <p:spPr bwMode="auto">
              <a:xfrm>
                <a:off x="4542395" y="3365076"/>
                <a:ext cx="395288" cy="214312"/>
              </a:xfrm>
              <a:custGeom>
                <a:avLst/>
                <a:gdLst>
                  <a:gd name="T0" fmla="*/ 23 w 35"/>
                  <a:gd name="T1" fmla="*/ 19 h 19"/>
                  <a:gd name="T2" fmla="*/ 30 w 35"/>
                  <a:gd name="T3" fmla="*/ 15 h 19"/>
                  <a:gd name="T4" fmla="*/ 34 w 35"/>
                  <a:gd name="T5" fmla="*/ 4 h 19"/>
                  <a:gd name="T6" fmla="*/ 31 w 35"/>
                  <a:gd name="T7" fmla="*/ 0 h 19"/>
                  <a:gd name="T8" fmla="*/ 23 w 35"/>
                  <a:gd name="T9" fmla="*/ 0 h 19"/>
                  <a:gd name="T10" fmla="*/ 13 w 35"/>
                  <a:gd name="T11" fmla="*/ 0 h 19"/>
                  <a:gd name="T12" fmla="*/ 5 w 35"/>
                  <a:gd name="T13" fmla="*/ 0 h 19"/>
                  <a:gd name="T14" fmla="*/ 1 w 35"/>
                  <a:gd name="T15" fmla="*/ 4 h 19"/>
                  <a:gd name="T16" fmla="*/ 6 w 35"/>
                  <a:gd name="T17" fmla="*/ 15 h 19"/>
                  <a:gd name="T18" fmla="*/ 13 w 35"/>
                  <a:gd name="T19" fmla="*/ 19 h 19"/>
                  <a:gd name="T20" fmla="*/ 23 w 35"/>
                  <a:gd name="T2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19">
                    <a:moveTo>
                      <a:pt x="23" y="19"/>
                    </a:moveTo>
                    <a:cubicBezTo>
                      <a:pt x="26" y="19"/>
                      <a:pt x="29" y="17"/>
                      <a:pt x="30" y="15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2"/>
                      <a:pt x="34" y="0"/>
                      <a:pt x="31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0" y="0"/>
                      <a:pt x="16" y="0"/>
                      <a:pt x="13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1" y="4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7"/>
                      <a:pt x="10" y="19"/>
                      <a:pt x="13" y="19"/>
                    </a:cubicBezTo>
                    <a:lnTo>
                      <a:pt x="23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Oval 37"/>
              <p:cNvSpPr>
                <a:spLocks noChangeArrowheads="1"/>
              </p:cNvSpPr>
              <p:nvPr/>
            </p:nvSpPr>
            <p:spPr bwMode="auto">
              <a:xfrm>
                <a:off x="4610658" y="3636539"/>
                <a:ext cx="68263" cy="66675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0" name="Oval 38"/>
              <p:cNvSpPr>
                <a:spLocks noChangeArrowheads="1"/>
              </p:cNvSpPr>
              <p:nvPr/>
            </p:nvSpPr>
            <p:spPr bwMode="auto">
              <a:xfrm>
                <a:off x="4791633" y="3636539"/>
                <a:ext cx="66675" cy="66675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Freeform 39"/>
              <p:cNvSpPr/>
              <p:nvPr/>
            </p:nvSpPr>
            <p:spPr bwMode="auto">
              <a:xfrm>
                <a:off x="4407458" y="3400001"/>
                <a:ext cx="461963" cy="225425"/>
              </a:xfrm>
              <a:custGeom>
                <a:avLst/>
                <a:gdLst>
                  <a:gd name="T0" fmla="*/ 17 w 41"/>
                  <a:gd name="T1" fmla="*/ 20 h 20"/>
                  <a:gd name="T2" fmla="*/ 15 w 41"/>
                  <a:gd name="T3" fmla="*/ 19 h 20"/>
                  <a:gd name="T4" fmla="*/ 8 w 41"/>
                  <a:gd name="T5" fmla="*/ 4 h 20"/>
                  <a:gd name="T6" fmla="*/ 1 w 41"/>
                  <a:gd name="T7" fmla="*/ 4 h 20"/>
                  <a:gd name="T8" fmla="*/ 0 w 41"/>
                  <a:gd name="T9" fmla="*/ 2 h 20"/>
                  <a:gd name="T10" fmla="*/ 1 w 41"/>
                  <a:gd name="T11" fmla="*/ 0 h 20"/>
                  <a:gd name="T12" fmla="*/ 10 w 41"/>
                  <a:gd name="T13" fmla="*/ 0 h 20"/>
                  <a:gd name="T14" fmla="*/ 11 w 41"/>
                  <a:gd name="T15" fmla="*/ 1 h 20"/>
                  <a:gd name="T16" fmla="*/ 18 w 41"/>
                  <a:gd name="T17" fmla="*/ 17 h 20"/>
                  <a:gd name="T18" fmla="*/ 40 w 41"/>
                  <a:gd name="T19" fmla="*/ 17 h 20"/>
                  <a:gd name="T20" fmla="*/ 41 w 41"/>
                  <a:gd name="T21" fmla="*/ 19 h 20"/>
                  <a:gd name="T22" fmla="*/ 40 w 41"/>
                  <a:gd name="T23" fmla="*/ 20 h 20"/>
                  <a:gd name="T24" fmla="*/ 17 w 41"/>
                  <a:gd name="T25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" h="20">
                    <a:moveTo>
                      <a:pt x="17" y="20"/>
                    </a:moveTo>
                    <a:cubicBezTo>
                      <a:pt x="15" y="19"/>
                      <a:pt x="15" y="19"/>
                      <a:pt x="15" y="19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40" y="17"/>
                      <a:pt x="40" y="17"/>
                      <a:pt x="40" y="17"/>
                    </a:cubicBezTo>
                    <a:cubicBezTo>
                      <a:pt x="41" y="17"/>
                      <a:pt x="41" y="18"/>
                      <a:pt x="41" y="19"/>
                    </a:cubicBezTo>
                    <a:cubicBezTo>
                      <a:pt x="41" y="20"/>
                      <a:pt x="41" y="20"/>
                      <a:pt x="40" y="20"/>
                    </a:cubicBezTo>
                    <a:lnTo>
                      <a:pt x="17" y="2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Freeform 40"/>
              <p:cNvSpPr>
                <a:spLocks noEditPoints="1"/>
              </p:cNvSpPr>
              <p:nvPr/>
            </p:nvSpPr>
            <p:spPr bwMode="auto">
              <a:xfrm>
                <a:off x="4497945" y="2711026"/>
                <a:ext cx="338138" cy="315912"/>
              </a:xfrm>
              <a:custGeom>
                <a:avLst/>
                <a:gdLst>
                  <a:gd name="T0" fmla="*/ 30 w 30"/>
                  <a:gd name="T1" fmla="*/ 21 h 28"/>
                  <a:gd name="T2" fmla="*/ 22 w 30"/>
                  <a:gd name="T3" fmla="*/ 20 h 28"/>
                  <a:gd name="T4" fmla="*/ 29 w 30"/>
                  <a:gd name="T5" fmla="*/ 9 h 28"/>
                  <a:gd name="T6" fmla="*/ 30 w 30"/>
                  <a:gd name="T7" fmla="*/ 2 h 28"/>
                  <a:gd name="T8" fmla="*/ 2 w 30"/>
                  <a:gd name="T9" fmla="*/ 0 h 28"/>
                  <a:gd name="T10" fmla="*/ 0 w 30"/>
                  <a:gd name="T11" fmla="*/ 7 h 28"/>
                  <a:gd name="T12" fmla="*/ 7 w 30"/>
                  <a:gd name="T13" fmla="*/ 9 h 28"/>
                  <a:gd name="T14" fmla="*/ 2 w 30"/>
                  <a:gd name="T15" fmla="*/ 20 h 28"/>
                  <a:gd name="T16" fmla="*/ 0 w 30"/>
                  <a:gd name="T17" fmla="*/ 27 h 28"/>
                  <a:gd name="T18" fmla="*/ 29 w 30"/>
                  <a:gd name="T19" fmla="*/ 28 h 28"/>
                  <a:gd name="T20" fmla="*/ 25 w 30"/>
                  <a:gd name="T21" fmla="*/ 2 h 28"/>
                  <a:gd name="T22" fmla="*/ 27 w 30"/>
                  <a:gd name="T23" fmla="*/ 6 h 28"/>
                  <a:gd name="T24" fmla="*/ 24 w 30"/>
                  <a:gd name="T25" fmla="*/ 7 h 28"/>
                  <a:gd name="T26" fmla="*/ 23 w 30"/>
                  <a:gd name="T27" fmla="*/ 4 h 28"/>
                  <a:gd name="T28" fmla="*/ 25 w 30"/>
                  <a:gd name="T29" fmla="*/ 2 h 28"/>
                  <a:gd name="T30" fmla="*/ 20 w 30"/>
                  <a:gd name="T31" fmla="*/ 4 h 28"/>
                  <a:gd name="T32" fmla="*/ 19 w 30"/>
                  <a:gd name="T33" fmla="*/ 7 h 28"/>
                  <a:gd name="T34" fmla="*/ 16 w 30"/>
                  <a:gd name="T35" fmla="*/ 6 h 28"/>
                  <a:gd name="T36" fmla="*/ 18 w 30"/>
                  <a:gd name="T37" fmla="*/ 2 h 28"/>
                  <a:gd name="T38" fmla="*/ 12 w 30"/>
                  <a:gd name="T39" fmla="*/ 2 h 28"/>
                  <a:gd name="T40" fmla="*/ 13 w 30"/>
                  <a:gd name="T41" fmla="*/ 6 h 28"/>
                  <a:gd name="T42" fmla="*/ 11 w 30"/>
                  <a:gd name="T43" fmla="*/ 7 h 28"/>
                  <a:gd name="T44" fmla="*/ 10 w 30"/>
                  <a:gd name="T45" fmla="*/ 4 h 28"/>
                  <a:gd name="T46" fmla="*/ 12 w 30"/>
                  <a:gd name="T47" fmla="*/ 2 h 28"/>
                  <a:gd name="T48" fmla="*/ 3 w 30"/>
                  <a:gd name="T49" fmla="*/ 6 h 28"/>
                  <a:gd name="T50" fmla="*/ 5 w 30"/>
                  <a:gd name="T51" fmla="*/ 2 h 28"/>
                  <a:gd name="T52" fmla="*/ 7 w 30"/>
                  <a:gd name="T53" fmla="*/ 4 h 28"/>
                  <a:gd name="T54" fmla="*/ 5 w 30"/>
                  <a:gd name="T55" fmla="*/ 7 h 28"/>
                  <a:gd name="T56" fmla="*/ 20 w 30"/>
                  <a:gd name="T57" fmla="*/ 9 h 28"/>
                  <a:gd name="T58" fmla="*/ 9 w 30"/>
                  <a:gd name="T59" fmla="*/ 20 h 28"/>
                  <a:gd name="T60" fmla="*/ 5 w 30"/>
                  <a:gd name="T61" fmla="*/ 27 h 28"/>
                  <a:gd name="T62" fmla="*/ 3 w 30"/>
                  <a:gd name="T63" fmla="*/ 23 h 28"/>
                  <a:gd name="T64" fmla="*/ 5 w 30"/>
                  <a:gd name="T65" fmla="*/ 21 h 28"/>
                  <a:gd name="T66" fmla="*/ 7 w 30"/>
                  <a:gd name="T67" fmla="*/ 25 h 28"/>
                  <a:gd name="T68" fmla="*/ 11 w 30"/>
                  <a:gd name="T69" fmla="*/ 27 h 28"/>
                  <a:gd name="T70" fmla="*/ 10 w 30"/>
                  <a:gd name="T71" fmla="*/ 23 h 28"/>
                  <a:gd name="T72" fmla="*/ 12 w 30"/>
                  <a:gd name="T73" fmla="*/ 21 h 28"/>
                  <a:gd name="T74" fmla="*/ 13 w 30"/>
                  <a:gd name="T75" fmla="*/ 25 h 28"/>
                  <a:gd name="T76" fmla="*/ 11 w 30"/>
                  <a:gd name="T77" fmla="*/ 27 h 28"/>
                  <a:gd name="T78" fmla="*/ 16 w 30"/>
                  <a:gd name="T79" fmla="*/ 25 h 28"/>
                  <a:gd name="T80" fmla="*/ 18 w 30"/>
                  <a:gd name="T81" fmla="*/ 21 h 28"/>
                  <a:gd name="T82" fmla="*/ 20 w 30"/>
                  <a:gd name="T83" fmla="*/ 23 h 28"/>
                  <a:gd name="T84" fmla="*/ 19 w 30"/>
                  <a:gd name="T85" fmla="*/ 27 h 28"/>
                  <a:gd name="T86" fmla="*/ 24 w 30"/>
                  <a:gd name="T87" fmla="*/ 27 h 28"/>
                  <a:gd name="T88" fmla="*/ 23 w 30"/>
                  <a:gd name="T89" fmla="*/ 23 h 28"/>
                  <a:gd name="T90" fmla="*/ 25 w 30"/>
                  <a:gd name="T91" fmla="*/ 21 h 28"/>
                  <a:gd name="T92" fmla="*/ 27 w 30"/>
                  <a:gd name="T93" fmla="*/ 25 h 28"/>
                  <a:gd name="T94" fmla="*/ 24 w 30"/>
                  <a:gd name="T95" fmla="*/ 2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28">
                    <a:moveTo>
                      <a:pt x="30" y="27"/>
                    </a:move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0"/>
                      <a:pt x="29" y="20"/>
                      <a:pt x="29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9" y="9"/>
                      <a:pt x="30" y="8"/>
                      <a:pt x="30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0" y="1"/>
                      <a:pt x="29" y="0"/>
                      <a:pt x="29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9"/>
                      <a:pt x="2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1" y="20"/>
                      <a:pt x="0" y="20"/>
                      <a:pt x="0" y="21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8"/>
                      <a:pt x="1" y="28"/>
                      <a:pt x="2" y="28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9" y="28"/>
                      <a:pt x="30" y="28"/>
                      <a:pt x="30" y="27"/>
                    </a:cubicBezTo>
                    <a:close/>
                    <a:moveTo>
                      <a:pt x="25" y="2"/>
                    </a:moveTo>
                    <a:cubicBezTo>
                      <a:pt x="26" y="2"/>
                      <a:pt x="27" y="3"/>
                      <a:pt x="27" y="4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7" y="7"/>
                      <a:pt x="26" y="7"/>
                      <a:pt x="25" y="7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3" y="7"/>
                      <a:pt x="23" y="7"/>
                      <a:pt x="23" y="6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3" y="3"/>
                      <a:pt x="23" y="2"/>
                      <a:pt x="24" y="2"/>
                    </a:cubicBezTo>
                    <a:lnTo>
                      <a:pt x="25" y="2"/>
                    </a:lnTo>
                    <a:close/>
                    <a:moveTo>
                      <a:pt x="19" y="2"/>
                    </a:moveTo>
                    <a:cubicBezTo>
                      <a:pt x="19" y="2"/>
                      <a:pt x="20" y="3"/>
                      <a:pt x="20" y="4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7"/>
                      <a:pt x="19" y="7"/>
                      <a:pt x="19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7"/>
                      <a:pt x="16" y="7"/>
                      <a:pt x="16" y="6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3"/>
                      <a:pt x="17" y="2"/>
                      <a:pt x="18" y="2"/>
                    </a:cubicBezTo>
                    <a:lnTo>
                      <a:pt x="19" y="2"/>
                    </a:lnTo>
                    <a:close/>
                    <a:moveTo>
                      <a:pt x="12" y="2"/>
                    </a:moveTo>
                    <a:cubicBezTo>
                      <a:pt x="13" y="2"/>
                      <a:pt x="13" y="3"/>
                      <a:pt x="13" y="4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7"/>
                      <a:pt x="10" y="7"/>
                      <a:pt x="10" y="6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3"/>
                      <a:pt x="10" y="2"/>
                      <a:pt x="11" y="2"/>
                    </a:cubicBezTo>
                    <a:lnTo>
                      <a:pt x="12" y="2"/>
                    </a:lnTo>
                    <a:close/>
                    <a:moveTo>
                      <a:pt x="5" y="7"/>
                    </a:moveTo>
                    <a:cubicBezTo>
                      <a:pt x="4" y="7"/>
                      <a:pt x="3" y="7"/>
                      <a:pt x="3" y="6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7" y="3"/>
                      <a:pt x="7" y="4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5" y="7"/>
                    </a:cubicBezTo>
                    <a:close/>
                    <a:moveTo>
                      <a:pt x="9" y="9"/>
                    </a:moveTo>
                    <a:cubicBezTo>
                      <a:pt x="20" y="9"/>
                      <a:pt x="20" y="9"/>
                      <a:pt x="20" y="9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9" y="20"/>
                      <a:pt x="9" y="20"/>
                      <a:pt x="9" y="20"/>
                    </a:cubicBezTo>
                    <a:lnTo>
                      <a:pt x="9" y="9"/>
                    </a:lnTo>
                    <a:close/>
                    <a:moveTo>
                      <a:pt x="5" y="27"/>
                    </a:moveTo>
                    <a:cubicBezTo>
                      <a:pt x="4" y="27"/>
                      <a:pt x="3" y="26"/>
                      <a:pt x="3" y="25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3" y="22"/>
                      <a:pt x="4" y="21"/>
                      <a:pt x="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6"/>
                      <a:pt x="6" y="27"/>
                      <a:pt x="5" y="27"/>
                    </a:cubicBezTo>
                    <a:close/>
                    <a:moveTo>
                      <a:pt x="11" y="27"/>
                    </a:moveTo>
                    <a:cubicBezTo>
                      <a:pt x="10" y="27"/>
                      <a:pt x="10" y="26"/>
                      <a:pt x="10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2"/>
                      <a:pt x="10" y="21"/>
                      <a:pt x="11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2"/>
                      <a:pt x="13" y="23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6"/>
                      <a:pt x="13" y="27"/>
                      <a:pt x="12" y="27"/>
                    </a:cubicBezTo>
                    <a:lnTo>
                      <a:pt x="11" y="27"/>
                    </a:lnTo>
                    <a:close/>
                    <a:moveTo>
                      <a:pt x="18" y="27"/>
                    </a:moveTo>
                    <a:cubicBezTo>
                      <a:pt x="17" y="27"/>
                      <a:pt x="16" y="26"/>
                      <a:pt x="16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1"/>
                      <a:pt x="18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1"/>
                      <a:pt x="20" y="22"/>
                      <a:pt x="20" y="23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20" y="26"/>
                      <a:pt x="19" y="27"/>
                      <a:pt x="19" y="27"/>
                    </a:cubicBezTo>
                    <a:lnTo>
                      <a:pt x="18" y="27"/>
                    </a:lnTo>
                    <a:close/>
                    <a:moveTo>
                      <a:pt x="24" y="27"/>
                    </a:moveTo>
                    <a:cubicBezTo>
                      <a:pt x="23" y="27"/>
                      <a:pt x="23" y="26"/>
                      <a:pt x="23" y="25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2"/>
                      <a:pt x="23" y="21"/>
                      <a:pt x="24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6" y="21"/>
                      <a:pt x="27" y="22"/>
                      <a:pt x="27" y="23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6"/>
                      <a:pt x="26" y="27"/>
                      <a:pt x="25" y="27"/>
                    </a:cubicBezTo>
                    <a:lnTo>
                      <a:pt x="24" y="2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Freeform 41"/>
              <p:cNvSpPr>
                <a:spLocks noEditPoints="1"/>
              </p:cNvSpPr>
              <p:nvPr/>
            </p:nvSpPr>
            <p:spPr bwMode="auto">
              <a:xfrm>
                <a:off x="4486833" y="3963564"/>
                <a:ext cx="360363" cy="269875"/>
              </a:xfrm>
              <a:custGeom>
                <a:avLst/>
                <a:gdLst>
                  <a:gd name="T0" fmla="*/ 1 w 32"/>
                  <a:gd name="T1" fmla="*/ 24 h 24"/>
                  <a:gd name="T2" fmla="*/ 0 w 32"/>
                  <a:gd name="T3" fmla="*/ 24 h 24"/>
                  <a:gd name="T4" fmla="*/ 0 w 32"/>
                  <a:gd name="T5" fmla="*/ 24 h 24"/>
                  <a:gd name="T6" fmla="*/ 0 w 32"/>
                  <a:gd name="T7" fmla="*/ 1 h 24"/>
                  <a:gd name="T8" fmla="*/ 0 w 32"/>
                  <a:gd name="T9" fmla="*/ 0 h 24"/>
                  <a:gd name="T10" fmla="*/ 1 w 32"/>
                  <a:gd name="T11" fmla="*/ 0 h 24"/>
                  <a:gd name="T12" fmla="*/ 32 w 32"/>
                  <a:gd name="T13" fmla="*/ 0 h 24"/>
                  <a:gd name="T14" fmla="*/ 32 w 32"/>
                  <a:gd name="T15" fmla="*/ 0 h 24"/>
                  <a:gd name="T16" fmla="*/ 32 w 32"/>
                  <a:gd name="T17" fmla="*/ 1 h 24"/>
                  <a:gd name="T18" fmla="*/ 32 w 32"/>
                  <a:gd name="T19" fmla="*/ 24 h 24"/>
                  <a:gd name="T20" fmla="*/ 32 w 32"/>
                  <a:gd name="T21" fmla="*/ 24 h 24"/>
                  <a:gd name="T22" fmla="*/ 32 w 32"/>
                  <a:gd name="T23" fmla="*/ 24 h 24"/>
                  <a:gd name="T24" fmla="*/ 1 w 32"/>
                  <a:gd name="T25" fmla="*/ 24 h 24"/>
                  <a:gd name="T26" fmla="*/ 32 w 32"/>
                  <a:gd name="T27" fmla="*/ 24 h 24"/>
                  <a:gd name="T28" fmla="*/ 32 w 32"/>
                  <a:gd name="T29" fmla="*/ 23 h 24"/>
                  <a:gd name="T30" fmla="*/ 32 w 32"/>
                  <a:gd name="T31" fmla="*/ 24 h 24"/>
                  <a:gd name="T32" fmla="*/ 1 w 32"/>
                  <a:gd name="T33" fmla="*/ 23 h 24"/>
                  <a:gd name="T34" fmla="*/ 31 w 32"/>
                  <a:gd name="T35" fmla="*/ 23 h 24"/>
                  <a:gd name="T36" fmla="*/ 31 w 32"/>
                  <a:gd name="T37" fmla="*/ 1 h 24"/>
                  <a:gd name="T38" fmla="*/ 1 w 32"/>
                  <a:gd name="T39" fmla="*/ 1 h 24"/>
                  <a:gd name="T40" fmla="*/ 1 w 32"/>
                  <a:gd name="T4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2" h="24">
                    <a:moveTo>
                      <a:pt x="1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2" y="24"/>
                      <a:pt x="32" y="24"/>
                      <a:pt x="32" y="24"/>
                    </a:cubicBezTo>
                    <a:lnTo>
                      <a:pt x="1" y="24"/>
                    </a:lnTo>
                    <a:close/>
                    <a:moveTo>
                      <a:pt x="32" y="24"/>
                    </a:moveTo>
                    <a:cubicBezTo>
                      <a:pt x="32" y="23"/>
                      <a:pt x="32" y="23"/>
                      <a:pt x="32" y="23"/>
                    </a:cubicBezTo>
                    <a:lnTo>
                      <a:pt x="32" y="24"/>
                    </a:lnTo>
                    <a:close/>
                    <a:moveTo>
                      <a:pt x="1" y="23"/>
                    </a:move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1" y="2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Freeform 42"/>
              <p:cNvSpPr>
                <a:spLocks noEditPoints="1"/>
              </p:cNvSpPr>
              <p:nvPr/>
            </p:nvSpPr>
            <p:spPr bwMode="auto">
              <a:xfrm>
                <a:off x="4520170" y="3985789"/>
                <a:ext cx="304800" cy="236537"/>
              </a:xfrm>
              <a:custGeom>
                <a:avLst/>
                <a:gdLst>
                  <a:gd name="T0" fmla="*/ 0 w 27"/>
                  <a:gd name="T1" fmla="*/ 21 h 21"/>
                  <a:gd name="T2" fmla="*/ 0 w 27"/>
                  <a:gd name="T3" fmla="*/ 20 h 21"/>
                  <a:gd name="T4" fmla="*/ 0 w 27"/>
                  <a:gd name="T5" fmla="*/ 20 h 21"/>
                  <a:gd name="T6" fmla="*/ 0 w 27"/>
                  <a:gd name="T7" fmla="*/ 1 h 21"/>
                  <a:gd name="T8" fmla="*/ 0 w 27"/>
                  <a:gd name="T9" fmla="*/ 0 h 21"/>
                  <a:gd name="T10" fmla="*/ 0 w 27"/>
                  <a:gd name="T11" fmla="*/ 0 h 21"/>
                  <a:gd name="T12" fmla="*/ 26 w 27"/>
                  <a:gd name="T13" fmla="*/ 0 h 21"/>
                  <a:gd name="T14" fmla="*/ 27 w 27"/>
                  <a:gd name="T15" fmla="*/ 0 h 21"/>
                  <a:gd name="T16" fmla="*/ 27 w 27"/>
                  <a:gd name="T17" fmla="*/ 1 h 21"/>
                  <a:gd name="T18" fmla="*/ 27 w 27"/>
                  <a:gd name="T19" fmla="*/ 20 h 21"/>
                  <a:gd name="T20" fmla="*/ 27 w 27"/>
                  <a:gd name="T21" fmla="*/ 20 h 21"/>
                  <a:gd name="T22" fmla="*/ 26 w 27"/>
                  <a:gd name="T23" fmla="*/ 21 h 21"/>
                  <a:gd name="T24" fmla="*/ 0 w 27"/>
                  <a:gd name="T25" fmla="*/ 21 h 21"/>
                  <a:gd name="T26" fmla="*/ 26 w 27"/>
                  <a:gd name="T27" fmla="*/ 20 h 21"/>
                  <a:gd name="T28" fmla="*/ 26 w 27"/>
                  <a:gd name="T29" fmla="*/ 19 h 21"/>
                  <a:gd name="T30" fmla="*/ 26 w 27"/>
                  <a:gd name="T31" fmla="*/ 20 h 21"/>
                  <a:gd name="T32" fmla="*/ 1 w 27"/>
                  <a:gd name="T33" fmla="*/ 19 h 21"/>
                  <a:gd name="T34" fmla="*/ 26 w 27"/>
                  <a:gd name="T35" fmla="*/ 19 h 21"/>
                  <a:gd name="T36" fmla="*/ 26 w 27"/>
                  <a:gd name="T37" fmla="*/ 1 h 21"/>
                  <a:gd name="T38" fmla="*/ 1 w 27"/>
                  <a:gd name="T39" fmla="*/ 1 h 21"/>
                  <a:gd name="T40" fmla="*/ 1 w 27"/>
                  <a:gd name="T41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21">
                    <a:moveTo>
                      <a:pt x="0" y="21"/>
                    </a:moveTo>
                    <a:cubicBezTo>
                      <a:pt x="0" y="21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0"/>
                    </a:cubicBezTo>
                    <a:cubicBezTo>
                      <a:pt x="27" y="0"/>
                      <a:pt x="27" y="1"/>
                      <a:pt x="27" y="1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6" y="21"/>
                      <a:pt x="26" y="21"/>
                    </a:cubicBezTo>
                    <a:lnTo>
                      <a:pt x="0" y="21"/>
                    </a:lnTo>
                    <a:close/>
                    <a:moveTo>
                      <a:pt x="26" y="20"/>
                    </a:moveTo>
                    <a:cubicBezTo>
                      <a:pt x="26" y="19"/>
                      <a:pt x="26" y="19"/>
                      <a:pt x="26" y="19"/>
                    </a:cubicBezTo>
                    <a:lnTo>
                      <a:pt x="26" y="20"/>
                    </a:lnTo>
                    <a:close/>
                    <a:moveTo>
                      <a:pt x="1" y="19"/>
                    </a:moveTo>
                    <a:cubicBezTo>
                      <a:pt x="26" y="19"/>
                      <a:pt x="26" y="19"/>
                      <a:pt x="26" y="19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1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Freeform 43"/>
              <p:cNvSpPr>
                <a:spLocks noEditPoints="1"/>
              </p:cNvSpPr>
              <p:nvPr/>
            </p:nvSpPr>
            <p:spPr bwMode="auto">
              <a:xfrm>
                <a:off x="4497945" y="4268364"/>
                <a:ext cx="349250" cy="44450"/>
              </a:xfrm>
              <a:custGeom>
                <a:avLst/>
                <a:gdLst>
                  <a:gd name="T0" fmla="*/ 1 w 31"/>
                  <a:gd name="T1" fmla="*/ 4 h 4"/>
                  <a:gd name="T2" fmla="*/ 0 w 31"/>
                  <a:gd name="T3" fmla="*/ 4 h 4"/>
                  <a:gd name="T4" fmla="*/ 0 w 31"/>
                  <a:gd name="T5" fmla="*/ 4 h 4"/>
                  <a:gd name="T6" fmla="*/ 0 w 31"/>
                  <a:gd name="T7" fmla="*/ 1 h 4"/>
                  <a:gd name="T8" fmla="*/ 0 w 31"/>
                  <a:gd name="T9" fmla="*/ 1 h 4"/>
                  <a:gd name="T10" fmla="*/ 1 w 31"/>
                  <a:gd name="T11" fmla="*/ 0 h 4"/>
                  <a:gd name="T12" fmla="*/ 30 w 31"/>
                  <a:gd name="T13" fmla="*/ 0 h 4"/>
                  <a:gd name="T14" fmla="*/ 30 w 31"/>
                  <a:gd name="T15" fmla="*/ 1 h 4"/>
                  <a:gd name="T16" fmla="*/ 31 w 31"/>
                  <a:gd name="T17" fmla="*/ 1 h 4"/>
                  <a:gd name="T18" fmla="*/ 31 w 31"/>
                  <a:gd name="T19" fmla="*/ 4 h 4"/>
                  <a:gd name="T20" fmla="*/ 30 w 31"/>
                  <a:gd name="T21" fmla="*/ 4 h 4"/>
                  <a:gd name="T22" fmla="*/ 30 w 31"/>
                  <a:gd name="T23" fmla="*/ 4 h 4"/>
                  <a:gd name="T24" fmla="*/ 1 w 31"/>
                  <a:gd name="T25" fmla="*/ 4 h 4"/>
                  <a:gd name="T26" fmla="*/ 30 w 31"/>
                  <a:gd name="T27" fmla="*/ 4 h 4"/>
                  <a:gd name="T28" fmla="*/ 30 w 31"/>
                  <a:gd name="T29" fmla="*/ 3 h 4"/>
                  <a:gd name="T30" fmla="*/ 30 w 31"/>
                  <a:gd name="T31" fmla="*/ 4 h 4"/>
                  <a:gd name="T32" fmla="*/ 2 w 31"/>
                  <a:gd name="T33" fmla="*/ 3 h 4"/>
                  <a:gd name="T34" fmla="*/ 29 w 31"/>
                  <a:gd name="T35" fmla="*/ 3 h 4"/>
                  <a:gd name="T36" fmla="*/ 29 w 31"/>
                  <a:gd name="T37" fmla="*/ 1 h 4"/>
                  <a:gd name="T38" fmla="*/ 2 w 31"/>
                  <a:gd name="T39" fmla="*/ 1 h 4"/>
                  <a:gd name="T40" fmla="*/ 2 w 31"/>
                  <a:gd name="T4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1" h="4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0"/>
                      <a:pt x="30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1" y="4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lnTo>
                      <a:pt x="1" y="4"/>
                    </a:lnTo>
                    <a:close/>
                    <a:moveTo>
                      <a:pt x="30" y="4"/>
                    </a:moveTo>
                    <a:cubicBezTo>
                      <a:pt x="30" y="3"/>
                      <a:pt x="30" y="3"/>
                      <a:pt x="30" y="3"/>
                    </a:cubicBezTo>
                    <a:lnTo>
                      <a:pt x="30" y="4"/>
                    </a:lnTo>
                    <a:close/>
                    <a:moveTo>
                      <a:pt x="2" y="3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" y="1"/>
                      <a:pt x="2" y="1"/>
                      <a:pt x="2" y="1"/>
                    </a:cubicBez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Freeform 44"/>
              <p:cNvSpPr>
                <a:spLocks noEditPoints="1"/>
              </p:cNvSpPr>
              <p:nvPr/>
            </p:nvSpPr>
            <p:spPr bwMode="auto">
              <a:xfrm>
                <a:off x="4577320" y="4244551"/>
                <a:ext cx="190500" cy="23812"/>
              </a:xfrm>
              <a:custGeom>
                <a:avLst/>
                <a:gdLst>
                  <a:gd name="T0" fmla="*/ 0 w 17"/>
                  <a:gd name="T1" fmla="*/ 2 h 2"/>
                  <a:gd name="T2" fmla="*/ 0 w 17"/>
                  <a:gd name="T3" fmla="*/ 2 h 2"/>
                  <a:gd name="T4" fmla="*/ 0 w 17"/>
                  <a:gd name="T5" fmla="*/ 2 h 2"/>
                  <a:gd name="T6" fmla="*/ 0 w 17"/>
                  <a:gd name="T7" fmla="*/ 0 h 2"/>
                  <a:gd name="T8" fmla="*/ 0 w 17"/>
                  <a:gd name="T9" fmla="*/ 0 h 2"/>
                  <a:gd name="T10" fmla="*/ 0 w 17"/>
                  <a:gd name="T11" fmla="*/ 0 h 2"/>
                  <a:gd name="T12" fmla="*/ 16 w 17"/>
                  <a:gd name="T13" fmla="*/ 0 h 2"/>
                  <a:gd name="T14" fmla="*/ 16 w 17"/>
                  <a:gd name="T15" fmla="*/ 0 h 2"/>
                  <a:gd name="T16" fmla="*/ 17 w 17"/>
                  <a:gd name="T17" fmla="*/ 0 h 2"/>
                  <a:gd name="T18" fmla="*/ 17 w 17"/>
                  <a:gd name="T19" fmla="*/ 2 h 2"/>
                  <a:gd name="T20" fmla="*/ 16 w 17"/>
                  <a:gd name="T21" fmla="*/ 2 h 2"/>
                  <a:gd name="T22" fmla="*/ 16 w 17"/>
                  <a:gd name="T23" fmla="*/ 2 h 2"/>
                  <a:gd name="T24" fmla="*/ 0 w 17"/>
                  <a:gd name="T25" fmla="*/ 2 h 2"/>
                  <a:gd name="T26" fmla="*/ 16 w 17"/>
                  <a:gd name="T27" fmla="*/ 2 h 2"/>
                  <a:gd name="T28" fmla="*/ 16 w 17"/>
                  <a:gd name="T29" fmla="*/ 2 h 2"/>
                  <a:gd name="T30" fmla="*/ 1 w 17"/>
                  <a:gd name="T31" fmla="*/ 2 h 2"/>
                  <a:gd name="T32" fmla="*/ 16 w 17"/>
                  <a:gd name="T33" fmla="*/ 2 h 2"/>
                  <a:gd name="T34" fmla="*/ 16 w 17"/>
                  <a:gd name="T35" fmla="*/ 0 h 2"/>
                  <a:gd name="T36" fmla="*/ 1 w 17"/>
                  <a:gd name="T37" fmla="*/ 0 h 2"/>
                  <a:gd name="T38" fmla="*/ 1 w 17"/>
                  <a:gd name="T3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lnTo>
                      <a:pt x="0" y="2"/>
                    </a:lnTo>
                    <a:close/>
                    <a:moveTo>
                      <a:pt x="16" y="2"/>
                    </a:moveTo>
                    <a:cubicBezTo>
                      <a:pt x="16" y="2"/>
                      <a:pt x="16" y="2"/>
                      <a:pt x="16" y="2"/>
                    </a:cubicBezTo>
                    <a:close/>
                    <a:moveTo>
                      <a:pt x="1" y="2"/>
                    </a:moveTo>
                    <a:cubicBezTo>
                      <a:pt x="16" y="2"/>
                      <a:pt x="16" y="2"/>
                      <a:pt x="16" y="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Freeform 45"/>
              <p:cNvSpPr>
                <a:spLocks noEditPoints="1"/>
              </p:cNvSpPr>
              <p:nvPr/>
            </p:nvSpPr>
            <p:spPr bwMode="auto">
              <a:xfrm>
                <a:off x="4520170" y="3985789"/>
                <a:ext cx="304800" cy="236537"/>
              </a:xfrm>
              <a:custGeom>
                <a:avLst/>
                <a:gdLst>
                  <a:gd name="T0" fmla="*/ 0 w 27"/>
                  <a:gd name="T1" fmla="*/ 21 h 21"/>
                  <a:gd name="T2" fmla="*/ 0 w 27"/>
                  <a:gd name="T3" fmla="*/ 20 h 21"/>
                  <a:gd name="T4" fmla="*/ 0 w 27"/>
                  <a:gd name="T5" fmla="*/ 20 h 21"/>
                  <a:gd name="T6" fmla="*/ 0 w 27"/>
                  <a:gd name="T7" fmla="*/ 1 h 21"/>
                  <a:gd name="T8" fmla="*/ 0 w 27"/>
                  <a:gd name="T9" fmla="*/ 0 h 21"/>
                  <a:gd name="T10" fmla="*/ 0 w 27"/>
                  <a:gd name="T11" fmla="*/ 0 h 21"/>
                  <a:gd name="T12" fmla="*/ 26 w 27"/>
                  <a:gd name="T13" fmla="*/ 0 h 21"/>
                  <a:gd name="T14" fmla="*/ 27 w 27"/>
                  <a:gd name="T15" fmla="*/ 0 h 21"/>
                  <a:gd name="T16" fmla="*/ 27 w 27"/>
                  <a:gd name="T17" fmla="*/ 1 h 21"/>
                  <a:gd name="T18" fmla="*/ 27 w 27"/>
                  <a:gd name="T19" fmla="*/ 20 h 21"/>
                  <a:gd name="T20" fmla="*/ 27 w 27"/>
                  <a:gd name="T21" fmla="*/ 20 h 21"/>
                  <a:gd name="T22" fmla="*/ 26 w 27"/>
                  <a:gd name="T23" fmla="*/ 21 h 21"/>
                  <a:gd name="T24" fmla="*/ 0 w 27"/>
                  <a:gd name="T25" fmla="*/ 21 h 21"/>
                  <a:gd name="T26" fmla="*/ 26 w 27"/>
                  <a:gd name="T27" fmla="*/ 20 h 21"/>
                  <a:gd name="T28" fmla="*/ 26 w 27"/>
                  <a:gd name="T29" fmla="*/ 19 h 21"/>
                  <a:gd name="T30" fmla="*/ 26 w 27"/>
                  <a:gd name="T31" fmla="*/ 20 h 21"/>
                  <a:gd name="T32" fmla="*/ 1 w 27"/>
                  <a:gd name="T33" fmla="*/ 19 h 21"/>
                  <a:gd name="T34" fmla="*/ 26 w 27"/>
                  <a:gd name="T35" fmla="*/ 19 h 21"/>
                  <a:gd name="T36" fmla="*/ 26 w 27"/>
                  <a:gd name="T37" fmla="*/ 1 h 21"/>
                  <a:gd name="T38" fmla="*/ 1 w 27"/>
                  <a:gd name="T39" fmla="*/ 1 h 21"/>
                  <a:gd name="T40" fmla="*/ 1 w 27"/>
                  <a:gd name="T41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21">
                    <a:moveTo>
                      <a:pt x="0" y="21"/>
                    </a:moveTo>
                    <a:cubicBezTo>
                      <a:pt x="0" y="21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0"/>
                    </a:cubicBezTo>
                    <a:cubicBezTo>
                      <a:pt x="27" y="0"/>
                      <a:pt x="27" y="1"/>
                      <a:pt x="27" y="1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6" y="21"/>
                      <a:pt x="26" y="21"/>
                    </a:cubicBezTo>
                    <a:lnTo>
                      <a:pt x="0" y="21"/>
                    </a:lnTo>
                    <a:close/>
                    <a:moveTo>
                      <a:pt x="26" y="20"/>
                    </a:moveTo>
                    <a:cubicBezTo>
                      <a:pt x="26" y="19"/>
                      <a:pt x="26" y="19"/>
                      <a:pt x="26" y="19"/>
                    </a:cubicBezTo>
                    <a:lnTo>
                      <a:pt x="26" y="20"/>
                    </a:lnTo>
                    <a:close/>
                    <a:moveTo>
                      <a:pt x="1" y="19"/>
                    </a:moveTo>
                    <a:cubicBezTo>
                      <a:pt x="26" y="19"/>
                      <a:pt x="26" y="19"/>
                      <a:pt x="26" y="19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1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46"/>
              <p:cNvSpPr>
                <a:spLocks noEditPoints="1"/>
              </p:cNvSpPr>
              <p:nvPr/>
            </p:nvSpPr>
            <p:spPr bwMode="auto">
              <a:xfrm>
                <a:off x="4497945" y="4268364"/>
                <a:ext cx="349250" cy="44450"/>
              </a:xfrm>
              <a:custGeom>
                <a:avLst/>
                <a:gdLst>
                  <a:gd name="T0" fmla="*/ 1 w 31"/>
                  <a:gd name="T1" fmla="*/ 4 h 4"/>
                  <a:gd name="T2" fmla="*/ 0 w 31"/>
                  <a:gd name="T3" fmla="*/ 4 h 4"/>
                  <a:gd name="T4" fmla="*/ 0 w 31"/>
                  <a:gd name="T5" fmla="*/ 4 h 4"/>
                  <a:gd name="T6" fmla="*/ 0 w 31"/>
                  <a:gd name="T7" fmla="*/ 1 h 4"/>
                  <a:gd name="T8" fmla="*/ 0 w 31"/>
                  <a:gd name="T9" fmla="*/ 1 h 4"/>
                  <a:gd name="T10" fmla="*/ 1 w 31"/>
                  <a:gd name="T11" fmla="*/ 0 h 4"/>
                  <a:gd name="T12" fmla="*/ 30 w 31"/>
                  <a:gd name="T13" fmla="*/ 0 h 4"/>
                  <a:gd name="T14" fmla="*/ 30 w 31"/>
                  <a:gd name="T15" fmla="*/ 1 h 4"/>
                  <a:gd name="T16" fmla="*/ 31 w 31"/>
                  <a:gd name="T17" fmla="*/ 1 h 4"/>
                  <a:gd name="T18" fmla="*/ 31 w 31"/>
                  <a:gd name="T19" fmla="*/ 4 h 4"/>
                  <a:gd name="T20" fmla="*/ 30 w 31"/>
                  <a:gd name="T21" fmla="*/ 4 h 4"/>
                  <a:gd name="T22" fmla="*/ 30 w 31"/>
                  <a:gd name="T23" fmla="*/ 4 h 4"/>
                  <a:gd name="T24" fmla="*/ 1 w 31"/>
                  <a:gd name="T25" fmla="*/ 4 h 4"/>
                  <a:gd name="T26" fmla="*/ 30 w 31"/>
                  <a:gd name="T27" fmla="*/ 4 h 4"/>
                  <a:gd name="T28" fmla="*/ 30 w 31"/>
                  <a:gd name="T29" fmla="*/ 3 h 4"/>
                  <a:gd name="T30" fmla="*/ 30 w 31"/>
                  <a:gd name="T31" fmla="*/ 4 h 4"/>
                  <a:gd name="T32" fmla="*/ 2 w 31"/>
                  <a:gd name="T33" fmla="*/ 3 h 4"/>
                  <a:gd name="T34" fmla="*/ 29 w 31"/>
                  <a:gd name="T35" fmla="*/ 3 h 4"/>
                  <a:gd name="T36" fmla="*/ 29 w 31"/>
                  <a:gd name="T37" fmla="*/ 1 h 4"/>
                  <a:gd name="T38" fmla="*/ 2 w 31"/>
                  <a:gd name="T39" fmla="*/ 1 h 4"/>
                  <a:gd name="T40" fmla="*/ 2 w 31"/>
                  <a:gd name="T4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1" h="4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30" y="0"/>
                      <a:pt x="30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1" y="4"/>
                      <a:pt x="30" y="4"/>
                    </a:cubicBezTo>
                    <a:cubicBezTo>
                      <a:pt x="30" y="4"/>
                      <a:pt x="30" y="4"/>
                      <a:pt x="30" y="4"/>
                    </a:cubicBezTo>
                    <a:lnTo>
                      <a:pt x="1" y="4"/>
                    </a:lnTo>
                    <a:close/>
                    <a:moveTo>
                      <a:pt x="30" y="4"/>
                    </a:moveTo>
                    <a:cubicBezTo>
                      <a:pt x="30" y="3"/>
                      <a:pt x="30" y="3"/>
                      <a:pt x="30" y="3"/>
                    </a:cubicBezTo>
                    <a:lnTo>
                      <a:pt x="30" y="4"/>
                    </a:lnTo>
                    <a:close/>
                    <a:moveTo>
                      <a:pt x="2" y="3"/>
                    </a:move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" y="1"/>
                      <a:pt x="2" y="1"/>
                      <a:pt x="2" y="1"/>
                    </a:cubicBezTo>
                    <a:lnTo>
                      <a:pt x="2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Freeform 47"/>
              <p:cNvSpPr>
                <a:spLocks noEditPoints="1"/>
              </p:cNvSpPr>
              <p:nvPr/>
            </p:nvSpPr>
            <p:spPr bwMode="auto">
              <a:xfrm>
                <a:off x="4577320" y="4244551"/>
                <a:ext cx="190500" cy="23812"/>
              </a:xfrm>
              <a:custGeom>
                <a:avLst/>
                <a:gdLst>
                  <a:gd name="T0" fmla="*/ 0 w 17"/>
                  <a:gd name="T1" fmla="*/ 2 h 2"/>
                  <a:gd name="T2" fmla="*/ 0 w 17"/>
                  <a:gd name="T3" fmla="*/ 2 h 2"/>
                  <a:gd name="T4" fmla="*/ 0 w 17"/>
                  <a:gd name="T5" fmla="*/ 2 h 2"/>
                  <a:gd name="T6" fmla="*/ 0 w 17"/>
                  <a:gd name="T7" fmla="*/ 0 h 2"/>
                  <a:gd name="T8" fmla="*/ 0 w 17"/>
                  <a:gd name="T9" fmla="*/ 0 h 2"/>
                  <a:gd name="T10" fmla="*/ 0 w 17"/>
                  <a:gd name="T11" fmla="*/ 0 h 2"/>
                  <a:gd name="T12" fmla="*/ 16 w 17"/>
                  <a:gd name="T13" fmla="*/ 0 h 2"/>
                  <a:gd name="T14" fmla="*/ 16 w 17"/>
                  <a:gd name="T15" fmla="*/ 0 h 2"/>
                  <a:gd name="T16" fmla="*/ 17 w 17"/>
                  <a:gd name="T17" fmla="*/ 0 h 2"/>
                  <a:gd name="T18" fmla="*/ 17 w 17"/>
                  <a:gd name="T19" fmla="*/ 2 h 2"/>
                  <a:gd name="T20" fmla="*/ 16 w 17"/>
                  <a:gd name="T21" fmla="*/ 2 h 2"/>
                  <a:gd name="T22" fmla="*/ 16 w 17"/>
                  <a:gd name="T23" fmla="*/ 2 h 2"/>
                  <a:gd name="T24" fmla="*/ 0 w 17"/>
                  <a:gd name="T25" fmla="*/ 2 h 2"/>
                  <a:gd name="T26" fmla="*/ 16 w 17"/>
                  <a:gd name="T27" fmla="*/ 2 h 2"/>
                  <a:gd name="T28" fmla="*/ 16 w 17"/>
                  <a:gd name="T29" fmla="*/ 2 h 2"/>
                  <a:gd name="T30" fmla="*/ 1 w 17"/>
                  <a:gd name="T31" fmla="*/ 2 h 2"/>
                  <a:gd name="T32" fmla="*/ 16 w 17"/>
                  <a:gd name="T33" fmla="*/ 2 h 2"/>
                  <a:gd name="T34" fmla="*/ 16 w 17"/>
                  <a:gd name="T35" fmla="*/ 0 h 2"/>
                  <a:gd name="T36" fmla="*/ 1 w 17"/>
                  <a:gd name="T37" fmla="*/ 0 h 2"/>
                  <a:gd name="T38" fmla="*/ 1 w 17"/>
                  <a:gd name="T3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lnTo>
                      <a:pt x="0" y="2"/>
                    </a:lnTo>
                    <a:close/>
                    <a:moveTo>
                      <a:pt x="16" y="2"/>
                    </a:moveTo>
                    <a:cubicBezTo>
                      <a:pt x="16" y="2"/>
                      <a:pt x="16" y="2"/>
                      <a:pt x="16" y="2"/>
                    </a:cubicBezTo>
                    <a:close/>
                    <a:moveTo>
                      <a:pt x="1" y="2"/>
                    </a:moveTo>
                    <a:cubicBezTo>
                      <a:pt x="16" y="2"/>
                      <a:pt x="16" y="2"/>
                      <a:pt x="16" y="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48"/>
              <p:cNvSpPr/>
              <p:nvPr/>
            </p:nvSpPr>
            <p:spPr bwMode="auto">
              <a:xfrm>
                <a:off x="4475720" y="2418926"/>
                <a:ext cx="382588" cy="11112"/>
              </a:xfrm>
              <a:custGeom>
                <a:avLst/>
                <a:gdLst>
                  <a:gd name="T0" fmla="*/ 1 w 34"/>
                  <a:gd name="T1" fmla="*/ 1 h 1"/>
                  <a:gd name="T2" fmla="*/ 0 w 34"/>
                  <a:gd name="T3" fmla="*/ 1 h 1"/>
                  <a:gd name="T4" fmla="*/ 1 w 34"/>
                  <a:gd name="T5" fmla="*/ 0 h 1"/>
                  <a:gd name="T6" fmla="*/ 34 w 34"/>
                  <a:gd name="T7" fmla="*/ 0 h 1"/>
                  <a:gd name="T8" fmla="*/ 34 w 34"/>
                  <a:gd name="T9" fmla="*/ 1 h 1"/>
                  <a:gd name="T10" fmla="*/ 34 w 34"/>
                  <a:gd name="T11" fmla="*/ 1 h 1"/>
                  <a:gd name="T12" fmla="*/ 1 w 34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1"/>
                    </a:cubicBezTo>
                    <a:cubicBezTo>
                      <a:pt x="34" y="1"/>
                      <a:pt x="34" y="1"/>
                      <a:pt x="34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49"/>
              <p:cNvSpPr/>
              <p:nvPr/>
            </p:nvSpPr>
            <p:spPr bwMode="auto">
              <a:xfrm>
                <a:off x="4566208" y="2215726"/>
                <a:ext cx="55563" cy="192087"/>
              </a:xfrm>
              <a:custGeom>
                <a:avLst/>
                <a:gdLst>
                  <a:gd name="T0" fmla="*/ 5 w 5"/>
                  <a:gd name="T1" fmla="*/ 15 h 17"/>
                  <a:gd name="T2" fmla="*/ 2 w 5"/>
                  <a:gd name="T3" fmla="*/ 17 h 17"/>
                  <a:gd name="T4" fmla="*/ 2 w 5"/>
                  <a:gd name="T5" fmla="*/ 17 h 17"/>
                  <a:gd name="T6" fmla="*/ 0 w 5"/>
                  <a:gd name="T7" fmla="*/ 15 h 17"/>
                  <a:gd name="T8" fmla="*/ 0 w 5"/>
                  <a:gd name="T9" fmla="*/ 2 h 17"/>
                  <a:gd name="T10" fmla="*/ 2 w 5"/>
                  <a:gd name="T11" fmla="*/ 0 h 17"/>
                  <a:gd name="T12" fmla="*/ 2 w 5"/>
                  <a:gd name="T13" fmla="*/ 0 h 17"/>
                  <a:gd name="T14" fmla="*/ 5 w 5"/>
                  <a:gd name="T15" fmla="*/ 2 h 17"/>
                  <a:gd name="T16" fmla="*/ 5 w 5"/>
                  <a:gd name="T17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7">
                    <a:moveTo>
                      <a:pt x="5" y="15"/>
                    </a:moveTo>
                    <a:cubicBezTo>
                      <a:pt x="5" y="16"/>
                      <a:pt x="4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6"/>
                      <a:pt x="0" y="1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4" y="0"/>
                      <a:pt x="5" y="1"/>
                      <a:pt x="5" y="2"/>
                    </a:cubicBezTo>
                    <a:lnTo>
                      <a:pt x="5" y="1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50"/>
              <p:cNvSpPr/>
              <p:nvPr/>
            </p:nvSpPr>
            <p:spPr bwMode="auto">
              <a:xfrm>
                <a:off x="4486833" y="2169689"/>
                <a:ext cx="55563" cy="238125"/>
              </a:xfrm>
              <a:custGeom>
                <a:avLst/>
                <a:gdLst>
                  <a:gd name="T0" fmla="*/ 5 w 5"/>
                  <a:gd name="T1" fmla="*/ 19 h 21"/>
                  <a:gd name="T2" fmla="*/ 3 w 5"/>
                  <a:gd name="T3" fmla="*/ 21 h 21"/>
                  <a:gd name="T4" fmla="*/ 3 w 5"/>
                  <a:gd name="T5" fmla="*/ 21 h 21"/>
                  <a:gd name="T6" fmla="*/ 0 w 5"/>
                  <a:gd name="T7" fmla="*/ 19 h 21"/>
                  <a:gd name="T8" fmla="*/ 0 w 5"/>
                  <a:gd name="T9" fmla="*/ 3 h 21"/>
                  <a:gd name="T10" fmla="*/ 3 w 5"/>
                  <a:gd name="T11" fmla="*/ 0 h 21"/>
                  <a:gd name="T12" fmla="*/ 3 w 5"/>
                  <a:gd name="T13" fmla="*/ 0 h 21"/>
                  <a:gd name="T14" fmla="*/ 5 w 5"/>
                  <a:gd name="T15" fmla="*/ 3 h 21"/>
                  <a:gd name="T16" fmla="*/ 5 w 5"/>
                  <a:gd name="T17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21">
                    <a:moveTo>
                      <a:pt x="5" y="19"/>
                    </a:moveTo>
                    <a:cubicBezTo>
                      <a:pt x="5" y="20"/>
                      <a:pt x="4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1" y="21"/>
                      <a:pt x="0" y="20"/>
                      <a:pt x="0" y="1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lnTo>
                      <a:pt x="5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51"/>
              <p:cNvSpPr/>
              <p:nvPr/>
            </p:nvSpPr>
            <p:spPr bwMode="auto">
              <a:xfrm>
                <a:off x="4643995" y="2249064"/>
                <a:ext cx="46038" cy="158750"/>
              </a:xfrm>
              <a:custGeom>
                <a:avLst/>
                <a:gdLst>
                  <a:gd name="T0" fmla="*/ 4 w 4"/>
                  <a:gd name="T1" fmla="*/ 12 h 14"/>
                  <a:gd name="T2" fmla="*/ 2 w 4"/>
                  <a:gd name="T3" fmla="*/ 14 h 14"/>
                  <a:gd name="T4" fmla="*/ 2 w 4"/>
                  <a:gd name="T5" fmla="*/ 14 h 14"/>
                  <a:gd name="T6" fmla="*/ 0 w 4"/>
                  <a:gd name="T7" fmla="*/ 12 h 14"/>
                  <a:gd name="T8" fmla="*/ 0 w 4"/>
                  <a:gd name="T9" fmla="*/ 3 h 14"/>
                  <a:gd name="T10" fmla="*/ 2 w 4"/>
                  <a:gd name="T11" fmla="*/ 0 h 14"/>
                  <a:gd name="T12" fmla="*/ 2 w 4"/>
                  <a:gd name="T13" fmla="*/ 0 h 14"/>
                  <a:gd name="T14" fmla="*/ 4 w 4"/>
                  <a:gd name="T15" fmla="*/ 3 h 14"/>
                  <a:gd name="T16" fmla="*/ 4 w 4"/>
                  <a:gd name="T17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4">
                    <a:moveTo>
                      <a:pt x="4" y="12"/>
                    </a:moveTo>
                    <a:cubicBezTo>
                      <a:pt x="4" y="13"/>
                      <a:pt x="3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4"/>
                      <a:pt x="0" y="13"/>
                      <a:pt x="0" y="1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4" y="1"/>
                      <a:pt x="4" y="3"/>
                    </a:cubicBezTo>
                    <a:lnTo>
                      <a:pt x="4" y="1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52"/>
              <p:cNvSpPr/>
              <p:nvPr/>
            </p:nvSpPr>
            <p:spPr bwMode="auto">
              <a:xfrm>
                <a:off x="4723370" y="2293514"/>
                <a:ext cx="44450" cy="114300"/>
              </a:xfrm>
              <a:custGeom>
                <a:avLst/>
                <a:gdLst>
                  <a:gd name="T0" fmla="*/ 4 w 4"/>
                  <a:gd name="T1" fmla="*/ 8 h 10"/>
                  <a:gd name="T2" fmla="*/ 2 w 4"/>
                  <a:gd name="T3" fmla="*/ 10 h 10"/>
                  <a:gd name="T4" fmla="*/ 2 w 4"/>
                  <a:gd name="T5" fmla="*/ 10 h 10"/>
                  <a:gd name="T6" fmla="*/ 0 w 4"/>
                  <a:gd name="T7" fmla="*/ 8 h 10"/>
                  <a:gd name="T8" fmla="*/ 0 w 4"/>
                  <a:gd name="T9" fmla="*/ 2 h 10"/>
                  <a:gd name="T10" fmla="*/ 2 w 4"/>
                  <a:gd name="T11" fmla="*/ 0 h 10"/>
                  <a:gd name="T12" fmla="*/ 2 w 4"/>
                  <a:gd name="T13" fmla="*/ 0 h 10"/>
                  <a:gd name="T14" fmla="*/ 4 w 4"/>
                  <a:gd name="T15" fmla="*/ 2 h 10"/>
                  <a:gd name="T16" fmla="*/ 4 w 4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0">
                    <a:moveTo>
                      <a:pt x="4" y="8"/>
                    </a:moveTo>
                    <a:cubicBezTo>
                      <a:pt x="4" y="9"/>
                      <a:pt x="3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1" y="10"/>
                      <a:pt x="0" y="9"/>
                      <a:pt x="0" y="8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53"/>
              <p:cNvSpPr/>
              <p:nvPr/>
            </p:nvSpPr>
            <p:spPr bwMode="auto">
              <a:xfrm>
                <a:off x="4791633" y="2328439"/>
                <a:ext cx="55563" cy="79375"/>
              </a:xfrm>
              <a:custGeom>
                <a:avLst/>
                <a:gdLst>
                  <a:gd name="T0" fmla="*/ 5 w 5"/>
                  <a:gd name="T1" fmla="*/ 5 h 7"/>
                  <a:gd name="T2" fmla="*/ 3 w 5"/>
                  <a:gd name="T3" fmla="*/ 7 h 7"/>
                  <a:gd name="T4" fmla="*/ 3 w 5"/>
                  <a:gd name="T5" fmla="*/ 7 h 7"/>
                  <a:gd name="T6" fmla="*/ 0 w 5"/>
                  <a:gd name="T7" fmla="*/ 5 h 7"/>
                  <a:gd name="T8" fmla="*/ 0 w 5"/>
                  <a:gd name="T9" fmla="*/ 2 h 7"/>
                  <a:gd name="T10" fmla="*/ 3 w 5"/>
                  <a:gd name="T11" fmla="*/ 0 h 7"/>
                  <a:gd name="T12" fmla="*/ 3 w 5"/>
                  <a:gd name="T13" fmla="*/ 0 h 7"/>
                  <a:gd name="T14" fmla="*/ 5 w 5"/>
                  <a:gd name="T15" fmla="*/ 2 h 7"/>
                  <a:gd name="T16" fmla="*/ 5 w 5"/>
                  <a:gd name="T1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5" y="5"/>
                    </a:moveTo>
                    <a:cubicBezTo>
                      <a:pt x="5" y="6"/>
                      <a:pt x="4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1" y="7"/>
                      <a:pt x="0" y="6"/>
                      <a:pt x="0" y="5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5" y="1"/>
                      <a:pt x="5" y="2"/>
                    </a:cubicBez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54"/>
              <p:cNvSpPr/>
              <p:nvPr/>
            </p:nvSpPr>
            <p:spPr bwMode="auto">
              <a:xfrm>
                <a:off x="59295" y="1606126"/>
                <a:ext cx="338138" cy="327025"/>
              </a:xfrm>
              <a:custGeom>
                <a:avLst/>
                <a:gdLst>
                  <a:gd name="T0" fmla="*/ 26 w 30"/>
                  <a:gd name="T1" fmla="*/ 10 h 29"/>
                  <a:gd name="T2" fmla="*/ 16 w 30"/>
                  <a:gd name="T3" fmla="*/ 6 h 29"/>
                  <a:gd name="T4" fmla="*/ 12 w 30"/>
                  <a:gd name="T5" fmla="*/ 4 h 29"/>
                  <a:gd name="T6" fmla="*/ 2 w 30"/>
                  <a:gd name="T7" fmla="*/ 0 h 29"/>
                  <a:gd name="T8" fmla="*/ 1 w 30"/>
                  <a:gd name="T9" fmla="*/ 1 h 29"/>
                  <a:gd name="T10" fmla="*/ 5 w 30"/>
                  <a:gd name="T11" fmla="*/ 11 h 29"/>
                  <a:gd name="T12" fmla="*/ 6 w 30"/>
                  <a:gd name="T13" fmla="*/ 15 h 29"/>
                  <a:gd name="T14" fmla="*/ 11 w 30"/>
                  <a:gd name="T15" fmla="*/ 25 h 29"/>
                  <a:gd name="T16" fmla="*/ 13 w 30"/>
                  <a:gd name="T17" fmla="*/ 26 h 29"/>
                  <a:gd name="T18" fmla="*/ 18 w 30"/>
                  <a:gd name="T19" fmla="*/ 21 h 29"/>
                  <a:gd name="T20" fmla="*/ 25 w 30"/>
                  <a:gd name="T21" fmla="*/ 29 h 29"/>
                  <a:gd name="T22" fmla="*/ 27 w 30"/>
                  <a:gd name="T23" fmla="*/ 29 h 29"/>
                  <a:gd name="T24" fmla="*/ 30 w 30"/>
                  <a:gd name="T25" fmla="*/ 26 h 29"/>
                  <a:gd name="T26" fmla="*/ 30 w 30"/>
                  <a:gd name="T27" fmla="*/ 25 h 29"/>
                  <a:gd name="T28" fmla="*/ 22 w 30"/>
                  <a:gd name="T29" fmla="*/ 17 h 29"/>
                  <a:gd name="T30" fmla="*/ 26 w 30"/>
                  <a:gd name="T31" fmla="*/ 13 h 29"/>
                  <a:gd name="T32" fmla="*/ 26 w 30"/>
                  <a:gd name="T33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" h="29">
                    <a:moveTo>
                      <a:pt x="26" y="10"/>
                    </a:moveTo>
                    <a:cubicBezTo>
                      <a:pt x="16" y="6"/>
                      <a:pt x="16" y="6"/>
                      <a:pt x="16" y="6"/>
                    </a:cubicBezTo>
                    <a:cubicBezTo>
                      <a:pt x="15" y="5"/>
                      <a:pt x="13" y="5"/>
                      <a:pt x="12" y="4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1" y="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6" y="14"/>
                      <a:pt x="6" y="1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7"/>
                      <a:pt x="12" y="27"/>
                      <a:pt x="13" y="26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6" y="29"/>
                      <a:pt x="27" y="29"/>
                      <a:pt x="27" y="29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30" y="26"/>
                      <a:pt x="30" y="25"/>
                      <a:pt x="30" y="25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7" y="12"/>
                      <a:pt x="27" y="10"/>
                      <a:pt x="26" y="1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55"/>
              <p:cNvSpPr/>
              <p:nvPr/>
            </p:nvSpPr>
            <p:spPr bwMode="auto">
              <a:xfrm>
                <a:off x="37070" y="1020339"/>
                <a:ext cx="225425" cy="371475"/>
              </a:xfrm>
              <a:custGeom>
                <a:avLst/>
                <a:gdLst>
                  <a:gd name="T0" fmla="*/ 17 w 20"/>
                  <a:gd name="T1" fmla="*/ 30 h 33"/>
                  <a:gd name="T2" fmla="*/ 16 w 20"/>
                  <a:gd name="T3" fmla="*/ 29 h 33"/>
                  <a:gd name="T4" fmla="*/ 16 w 20"/>
                  <a:gd name="T5" fmla="*/ 29 h 33"/>
                  <a:gd name="T6" fmla="*/ 16 w 20"/>
                  <a:gd name="T7" fmla="*/ 27 h 33"/>
                  <a:gd name="T8" fmla="*/ 20 w 20"/>
                  <a:gd name="T9" fmla="*/ 18 h 33"/>
                  <a:gd name="T10" fmla="*/ 15 w 20"/>
                  <a:gd name="T11" fmla="*/ 13 h 33"/>
                  <a:gd name="T12" fmla="*/ 13 w 20"/>
                  <a:gd name="T13" fmla="*/ 12 h 33"/>
                  <a:gd name="T14" fmla="*/ 15 w 20"/>
                  <a:gd name="T15" fmla="*/ 11 h 33"/>
                  <a:gd name="T16" fmla="*/ 18 w 20"/>
                  <a:gd name="T17" fmla="*/ 6 h 33"/>
                  <a:gd name="T18" fmla="*/ 11 w 20"/>
                  <a:gd name="T19" fmla="*/ 0 h 33"/>
                  <a:gd name="T20" fmla="*/ 5 w 20"/>
                  <a:gd name="T21" fmla="*/ 6 h 33"/>
                  <a:gd name="T22" fmla="*/ 8 w 20"/>
                  <a:gd name="T23" fmla="*/ 11 h 33"/>
                  <a:gd name="T24" fmla="*/ 9 w 20"/>
                  <a:gd name="T25" fmla="*/ 12 h 33"/>
                  <a:gd name="T26" fmla="*/ 8 w 20"/>
                  <a:gd name="T27" fmla="*/ 13 h 33"/>
                  <a:gd name="T28" fmla="*/ 0 w 20"/>
                  <a:gd name="T29" fmla="*/ 25 h 33"/>
                  <a:gd name="T30" fmla="*/ 0 w 20"/>
                  <a:gd name="T31" fmla="*/ 27 h 33"/>
                  <a:gd name="T32" fmla="*/ 11 w 20"/>
                  <a:gd name="T33" fmla="*/ 33 h 33"/>
                  <a:gd name="T34" fmla="*/ 18 w 20"/>
                  <a:gd name="T35" fmla="*/ 31 h 33"/>
                  <a:gd name="T36" fmla="*/ 17 w 20"/>
                  <a:gd name="T37" fmla="*/ 3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" h="33">
                    <a:moveTo>
                      <a:pt x="17" y="30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8"/>
                      <a:pt x="16" y="28"/>
                      <a:pt x="16" y="27"/>
                    </a:cubicBezTo>
                    <a:cubicBezTo>
                      <a:pt x="16" y="23"/>
                      <a:pt x="18" y="20"/>
                      <a:pt x="20" y="18"/>
                    </a:cubicBezTo>
                    <a:cubicBezTo>
                      <a:pt x="19" y="16"/>
                      <a:pt x="17" y="14"/>
                      <a:pt x="15" y="13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7" y="10"/>
                      <a:pt x="18" y="8"/>
                      <a:pt x="18" y="6"/>
                    </a:cubicBezTo>
                    <a:cubicBezTo>
                      <a:pt x="18" y="3"/>
                      <a:pt x="15" y="0"/>
                      <a:pt x="11" y="0"/>
                    </a:cubicBezTo>
                    <a:cubicBezTo>
                      <a:pt x="8" y="0"/>
                      <a:pt x="5" y="3"/>
                      <a:pt x="5" y="6"/>
                    </a:cubicBezTo>
                    <a:cubicBezTo>
                      <a:pt x="5" y="8"/>
                      <a:pt x="6" y="10"/>
                      <a:pt x="8" y="11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3" y="15"/>
                      <a:pt x="0" y="19"/>
                      <a:pt x="0" y="25"/>
                    </a:cubicBezTo>
                    <a:cubicBezTo>
                      <a:pt x="0" y="26"/>
                      <a:pt x="0" y="26"/>
                      <a:pt x="0" y="27"/>
                    </a:cubicBezTo>
                    <a:cubicBezTo>
                      <a:pt x="3" y="31"/>
                      <a:pt x="7" y="33"/>
                      <a:pt x="11" y="33"/>
                    </a:cubicBezTo>
                    <a:cubicBezTo>
                      <a:pt x="14" y="33"/>
                      <a:pt x="16" y="32"/>
                      <a:pt x="18" y="31"/>
                    </a:cubicBezTo>
                    <a:cubicBezTo>
                      <a:pt x="17" y="30"/>
                      <a:pt x="17" y="30"/>
                      <a:pt x="17" y="3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56"/>
              <p:cNvSpPr/>
              <p:nvPr/>
            </p:nvSpPr>
            <p:spPr bwMode="auto">
              <a:xfrm>
                <a:off x="240270" y="1121939"/>
                <a:ext cx="179388" cy="269875"/>
              </a:xfrm>
              <a:custGeom>
                <a:avLst/>
                <a:gdLst>
                  <a:gd name="T0" fmla="*/ 11 w 16"/>
                  <a:gd name="T1" fmla="*/ 9 h 24"/>
                  <a:gd name="T2" fmla="*/ 9 w 16"/>
                  <a:gd name="T3" fmla="*/ 8 h 24"/>
                  <a:gd name="T4" fmla="*/ 11 w 16"/>
                  <a:gd name="T5" fmla="*/ 8 h 24"/>
                  <a:gd name="T6" fmla="*/ 13 w 16"/>
                  <a:gd name="T7" fmla="*/ 4 h 24"/>
                  <a:gd name="T8" fmla="*/ 8 w 16"/>
                  <a:gd name="T9" fmla="*/ 0 h 24"/>
                  <a:gd name="T10" fmla="*/ 3 w 16"/>
                  <a:gd name="T11" fmla="*/ 4 h 24"/>
                  <a:gd name="T12" fmla="*/ 6 w 16"/>
                  <a:gd name="T13" fmla="*/ 8 h 24"/>
                  <a:gd name="T14" fmla="*/ 7 w 16"/>
                  <a:gd name="T15" fmla="*/ 8 h 24"/>
                  <a:gd name="T16" fmla="*/ 5 w 16"/>
                  <a:gd name="T17" fmla="*/ 9 h 24"/>
                  <a:gd name="T18" fmla="*/ 5 w 16"/>
                  <a:gd name="T19" fmla="*/ 9 h 24"/>
                  <a:gd name="T20" fmla="*/ 4 w 16"/>
                  <a:gd name="T21" fmla="*/ 10 h 24"/>
                  <a:gd name="T22" fmla="*/ 3 w 16"/>
                  <a:gd name="T23" fmla="*/ 10 h 24"/>
                  <a:gd name="T24" fmla="*/ 0 w 16"/>
                  <a:gd name="T25" fmla="*/ 18 h 24"/>
                  <a:gd name="T26" fmla="*/ 0 w 16"/>
                  <a:gd name="T27" fmla="*/ 20 h 24"/>
                  <a:gd name="T28" fmla="*/ 1 w 16"/>
                  <a:gd name="T29" fmla="*/ 21 h 24"/>
                  <a:gd name="T30" fmla="*/ 2 w 16"/>
                  <a:gd name="T31" fmla="*/ 21 h 24"/>
                  <a:gd name="T32" fmla="*/ 3 w 16"/>
                  <a:gd name="T33" fmla="*/ 22 h 24"/>
                  <a:gd name="T34" fmla="*/ 8 w 16"/>
                  <a:gd name="T35" fmla="*/ 24 h 24"/>
                  <a:gd name="T36" fmla="*/ 16 w 16"/>
                  <a:gd name="T37" fmla="*/ 20 h 24"/>
                  <a:gd name="T38" fmla="*/ 16 w 16"/>
                  <a:gd name="T39" fmla="*/ 18 h 24"/>
                  <a:gd name="T40" fmla="*/ 11 w 16"/>
                  <a:gd name="T4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" h="24">
                    <a:moveTo>
                      <a:pt x="11" y="9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2" y="7"/>
                      <a:pt x="13" y="5"/>
                      <a:pt x="13" y="4"/>
                    </a:cubicBezTo>
                    <a:cubicBezTo>
                      <a:pt x="13" y="2"/>
                      <a:pt x="11" y="0"/>
                      <a:pt x="8" y="0"/>
                    </a:cubicBezTo>
                    <a:cubicBezTo>
                      <a:pt x="5" y="0"/>
                      <a:pt x="3" y="2"/>
                      <a:pt x="3" y="4"/>
                    </a:cubicBezTo>
                    <a:cubicBezTo>
                      <a:pt x="3" y="5"/>
                      <a:pt x="4" y="7"/>
                      <a:pt x="6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3" y="10"/>
                      <a:pt x="3" y="10"/>
                    </a:cubicBezTo>
                    <a:cubicBezTo>
                      <a:pt x="1" y="12"/>
                      <a:pt x="0" y="15"/>
                      <a:pt x="0" y="18"/>
                    </a:cubicBezTo>
                    <a:cubicBezTo>
                      <a:pt x="0" y="19"/>
                      <a:pt x="0" y="19"/>
                      <a:pt x="0" y="20"/>
                    </a:cubicBezTo>
                    <a:cubicBezTo>
                      <a:pt x="0" y="20"/>
                      <a:pt x="1" y="21"/>
                      <a:pt x="1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2"/>
                      <a:pt x="3" y="22"/>
                      <a:pt x="3" y="22"/>
                    </a:cubicBezTo>
                    <a:cubicBezTo>
                      <a:pt x="4" y="23"/>
                      <a:pt x="6" y="24"/>
                      <a:pt x="8" y="24"/>
                    </a:cubicBezTo>
                    <a:cubicBezTo>
                      <a:pt x="11" y="24"/>
                      <a:pt x="14" y="22"/>
                      <a:pt x="16" y="20"/>
                    </a:cubicBezTo>
                    <a:cubicBezTo>
                      <a:pt x="16" y="19"/>
                      <a:pt x="16" y="19"/>
                      <a:pt x="16" y="18"/>
                    </a:cubicBezTo>
                    <a:cubicBezTo>
                      <a:pt x="16" y="14"/>
                      <a:pt x="14" y="10"/>
                      <a:pt x="11" y="9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57"/>
              <p:cNvSpPr>
                <a:spLocks noEditPoints="1"/>
              </p:cNvSpPr>
              <p:nvPr/>
            </p:nvSpPr>
            <p:spPr bwMode="auto">
              <a:xfrm>
                <a:off x="116445" y="410739"/>
                <a:ext cx="236538" cy="428625"/>
              </a:xfrm>
              <a:custGeom>
                <a:avLst/>
                <a:gdLst>
                  <a:gd name="T0" fmla="*/ 19 w 21"/>
                  <a:gd name="T1" fmla="*/ 1 h 38"/>
                  <a:gd name="T2" fmla="*/ 15 w 21"/>
                  <a:gd name="T3" fmla="*/ 1 h 38"/>
                  <a:gd name="T4" fmla="*/ 4 w 21"/>
                  <a:gd name="T5" fmla="*/ 3 h 38"/>
                  <a:gd name="T6" fmla="*/ 0 w 21"/>
                  <a:gd name="T7" fmla="*/ 34 h 38"/>
                  <a:gd name="T8" fmla="*/ 16 w 21"/>
                  <a:gd name="T9" fmla="*/ 38 h 38"/>
                  <a:gd name="T10" fmla="*/ 21 w 21"/>
                  <a:gd name="T11" fmla="*/ 8 h 38"/>
                  <a:gd name="T12" fmla="*/ 5 w 21"/>
                  <a:gd name="T13" fmla="*/ 36 h 38"/>
                  <a:gd name="T14" fmla="*/ 5 w 21"/>
                  <a:gd name="T15" fmla="*/ 32 h 38"/>
                  <a:gd name="T16" fmla="*/ 5 w 21"/>
                  <a:gd name="T17" fmla="*/ 36 h 38"/>
                  <a:gd name="T18" fmla="*/ 3 w 21"/>
                  <a:gd name="T19" fmla="*/ 29 h 38"/>
                  <a:gd name="T20" fmla="*/ 7 w 21"/>
                  <a:gd name="T21" fmla="*/ 29 h 38"/>
                  <a:gd name="T22" fmla="*/ 5 w 21"/>
                  <a:gd name="T23" fmla="*/ 26 h 38"/>
                  <a:gd name="T24" fmla="*/ 5 w 21"/>
                  <a:gd name="T25" fmla="*/ 22 h 38"/>
                  <a:gd name="T26" fmla="*/ 5 w 21"/>
                  <a:gd name="T27" fmla="*/ 26 h 38"/>
                  <a:gd name="T28" fmla="*/ 8 w 21"/>
                  <a:gd name="T29" fmla="*/ 34 h 38"/>
                  <a:gd name="T30" fmla="*/ 12 w 21"/>
                  <a:gd name="T31" fmla="*/ 34 h 38"/>
                  <a:gd name="T32" fmla="*/ 10 w 21"/>
                  <a:gd name="T33" fmla="*/ 31 h 38"/>
                  <a:gd name="T34" fmla="*/ 10 w 21"/>
                  <a:gd name="T35" fmla="*/ 27 h 38"/>
                  <a:gd name="T36" fmla="*/ 10 w 21"/>
                  <a:gd name="T37" fmla="*/ 31 h 38"/>
                  <a:gd name="T38" fmla="*/ 8 w 21"/>
                  <a:gd name="T39" fmla="*/ 24 h 38"/>
                  <a:gd name="T40" fmla="*/ 12 w 21"/>
                  <a:gd name="T41" fmla="*/ 24 h 38"/>
                  <a:gd name="T42" fmla="*/ 16 w 21"/>
                  <a:gd name="T43" fmla="*/ 36 h 38"/>
                  <a:gd name="T44" fmla="*/ 16 w 21"/>
                  <a:gd name="T45" fmla="*/ 32 h 38"/>
                  <a:gd name="T46" fmla="*/ 16 w 21"/>
                  <a:gd name="T47" fmla="*/ 36 h 38"/>
                  <a:gd name="T48" fmla="*/ 14 w 21"/>
                  <a:gd name="T49" fmla="*/ 29 h 38"/>
                  <a:gd name="T50" fmla="*/ 18 w 21"/>
                  <a:gd name="T51" fmla="*/ 29 h 38"/>
                  <a:gd name="T52" fmla="*/ 16 w 21"/>
                  <a:gd name="T53" fmla="*/ 26 h 38"/>
                  <a:gd name="T54" fmla="*/ 16 w 21"/>
                  <a:gd name="T55" fmla="*/ 22 h 38"/>
                  <a:gd name="T56" fmla="*/ 16 w 21"/>
                  <a:gd name="T57" fmla="*/ 26 h 38"/>
                  <a:gd name="T58" fmla="*/ 13 w 21"/>
                  <a:gd name="T59" fmla="*/ 19 h 38"/>
                  <a:gd name="T60" fmla="*/ 3 w 21"/>
                  <a:gd name="T61" fmla="*/ 15 h 38"/>
                  <a:gd name="T62" fmla="*/ 7 w 21"/>
                  <a:gd name="T63" fmla="*/ 6 h 38"/>
                  <a:gd name="T64" fmla="*/ 18 w 21"/>
                  <a:gd name="T65" fmla="*/ 1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" h="38">
                    <a:moveTo>
                      <a:pt x="19" y="4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8" y="0"/>
                      <a:pt x="17" y="0"/>
                    </a:cubicBezTo>
                    <a:cubicBezTo>
                      <a:pt x="16" y="0"/>
                      <a:pt x="15" y="1"/>
                      <a:pt x="15" y="1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3"/>
                      <a:pt x="0" y="5"/>
                      <a:pt x="0" y="8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6"/>
                      <a:pt x="2" y="38"/>
                      <a:pt x="4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9" y="38"/>
                      <a:pt x="21" y="36"/>
                      <a:pt x="21" y="34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1" y="6"/>
                      <a:pt x="20" y="4"/>
                      <a:pt x="19" y="4"/>
                    </a:cubicBezTo>
                    <a:close/>
                    <a:moveTo>
                      <a:pt x="5" y="36"/>
                    </a:moveTo>
                    <a:cubicBezTo>
                      <a:pt x="4" y="36"/>
                      <a:pt x="3" y="35"/>
                      <a:pt x="3" y="34"/>
                    </a:cubicBezTo>
                    <a:cubicBezTo>
                      <a:pt x="3" y="33"/>
                      <a:pt x="4" y="32"/>
                      <a:pt x="5" y="32"/>
                    </a:cubicBezTo>
                    <a:cubicBezTo>
                      <a:pt x="6" y="32"/>
                      <a:pt x="7" y="33"/>
                      <a:pt x="7" y="34"/>
                    </a:cubicBezTo>
                    <a:cubicBezTo>
                      <a:pt x="7" y="35"/>
                      <a:pt x="6" y="36"/>
                      <a:pt x="5" y="36"/>
                    </a:cubicBezTo>
                    <a:close/>
                    <a:moveTo>
                      <a:pt x="5" y="31"/>
                    </a:moveTo>
                    <a:cubicBezTo>
                      <a:pt x="4" y="31"/>
                      <a:pt x="3" y="30"/>
                      <a:pt x="3" y="29"/>
                    </a:cubicBezTo>
                    <a:cubicBezTo>
                      <a:pt x="3" y="28"/>
                      <a:pt x="4" y="27"/>
                      <a:pt x="5" y="27"/>
                    </a:cubicBezTo>
                    <a:cubicBezTo>
                      <a:pt x="6" y="27"/>
                      <a:pt x="7" y="28"/>
                      <a:pt x="7" y="29"/>
                    </a:cubicBezTo>
                    <a:cubicBezTo>
                      <a:pt x="7" y="30"/>
                      <a:pt x="6" y="31"/>
                      <a:pt x="5" y="31"/>
                    </a:cubicBezTo>
                    <a:close/>
                    <a:moveTo>
                      <a:pt x="5" y="26"/>
                    </a:moveTo>
                    <a:cubicBezTo>
                      <a:pt x="4" y="26"/>
                      <a:pt x="3" y="25"/>
                      <a:pt x="3" y="24"/>
                    </a:cubicBezTo>
                    <a:cubicBezTo>
                      <a:pt x="3" y="23"/>
                      <a:pt x="4" y="22"/>
                      <a:pt x="5" y="22"/>
                    </a:cubicBezTo>
                    <a:cubicBezTo>
                      <a:pt x="6" y="22"/>
                      <a:pt x="7" y="23"/>
                      <a:pt x="7" y="24"/>
                    </a:cubicBezTo>
                    <a:cubicBezTo>
                      <a:pt x="7" y="25"/>
                      <a:pt x="6" y="26"/>
                      <a:pt x="5" y="26"/>
                    </a:cubicBezTo>
                    <a:close/>
                    <a:moveTo>
                      <a:pt x="10" y="36"/>
                    </a:moveTo>
                    <a:cubicBezTo>
                      <a:pt x="9" y="36"/>
                      <a:pt x="8" y="35"/>
                      <a:pt x="8" y="34"/>
                    </a:cubicBezTo>
                    <a:cubicBezTo>
                      <a:pt x="8" y="33"/>
                      <a:pt x="9" y="32"/>
                      <a:pt x="10" y="32"/>
                    </a:cubicBezTo>
                    <a:cubicBezTo>
                      <a:pt x="11" y="32"/>
                      <a:pt x="12" y="33"/>
                      <a:pt x="12" y="34"/>
                    </a:cubicBezTo>
                    <a:cubicBezTo>
                      <a:pt x="12" y="35"/>
                      <a:pt x="11" y="36"/>
                      <a:pt x="10" y="36"/>
                    </a:cubicBezTo>
                    <a:close/>
                    <a:moveTo>
                      <a:pt x="10" y="31"/>
                    </a:moveTo>
                    <a:cubicBezTo>
                      <a:pt x="9" y="31"/>
                      <a:pt x="8" y="30"/>
                      <a:pt x="8" y="29"/>
                    </a:cubicBezTo>
                    <a:cubicBezTo>
                      <a:pt x="8" y="28"/>
                      <a:pt x="9" y="27"/>
                      <a:pt x="10" y="27"/>
                    </a:cubicBezTo>
                    <a:cubicBezTo>
                      <a:pt x="11" y="27"/>
                      <a:pt x="12" y="28"/>
                      <a:pt x="12" y="29"/>
                    </a:cubicBezTo>
                    <a:cubicBezTo>
                      <a:pt x="12" y="30"/>
                      <a:pt x="11" y="31"/>
                      <a:pt x="10" y="31"/>
                    </a:cubicBezTo>
                    <a:close/>
                    <a:moveTo>
                      <a:pt x="10" y="26"/>
                    </a:moveTo>
                    <a:cubicBezTo>
                      <a:pt x="9" y="26"/>
                      <a:pt x="8" y="25"/>
                      <a:pt x="8" y="24"/>
                    </a:cubicBezTo>
                    <a:cubicBezTo>
                      <a:pt x="8" y="23"/>
                      <a:pt x="9" y="22"/>
                      <a:pt x="10" y="22"/>
                    </a:cubicBezTo>
                    <a:cubicBezTo>
                      <a:pt x="11" y="22"/>
                      <a:pt x="12" y="23"/>
                      <a:pt x="12" y="24"/>
                    </a:cubicBezTo>
                    <a:cubicBezTo>
                      <a:pt x="12" y="25"/>
                      <a:pt x="11" y="26"/>
                      <a:pt x="10" y="26"/>
                    </a:cubicBezTo>
                    <a:close/>
                    <a:moveTo>
                      <a:pt x="16" y="36"/>
                    </a:moveTo>
                    <a:cubicBezTo>
                      <a:pt x="14" y="36"/>
                      <a:pt x="14" y="35"/>
                      <a:pt x="14" y="34"/>
                    </a:cubicBezTo>
                    <a:cubicBezTo>
                      <a:pt x="14" y="33"/>
                      <a:pt x="14" y="32"/>
                      <a:pt x="16" y="32"/>
                    </a:cubicBezTo>
                    <a:cubicBezTo>
                      <a:pt x="17" y="32"/>
                      <a:pt x="18" y="33"/>
                      <a:pt x="18" y="34"/>
                    </a:cubicBezTo>
                    <a:cubicBezTo>
                      <a:pt x="18" y="35"/>
                      <a:pt x="17" y="36"/>
                      <a:pt x="16" y="36"/>
                    </a:cubicBezTo>
                    <a:close/>
                    <a:moveTo>
                      <a:pt x="16" y="31"/>
                    </a:moveTo>
                    <a:cubicBezTo>
                      <a:pt x="14" y="31"/>
                      <a:pt x="14" y="30"/>
                      <a:pt x="14" y="29"/>
                    </a:cubicBezTo>
                    <a:cubicBezTo>
                      <a:pt x="14" y="28"/>
                      <a:pt x="14" y="27"/>
                      <a:pt x="16" y="27"/>
                    </a:cubicBezTo>
                    <a:cubicBezTo>
                      <a:pt x="17" y="27"/>
                      <a:pt x="18" y="28"/>
                      <a:pt x="18" y="29"/>
                    </a:cubicBezTo>
                    <a:cubicBezTo>
                      <a:pt x="18" y="30"/>
                      <a:pt x="17" y="31"/>
                      <a:pt x="16" y="31"/>
                    </a:cubicBezTo>
                    <a:close/>
                    <a:moveTo>
                      <a:pt x="16" y="26"/>
                    </a:moveTo>
                    <a:cubicBezTo>
                      <a:pt x="14" y="26"/>
                      <a:pt x="14" y="25"/>
                      <a:pt x="14" y="24"/>
                    </a:cubicBezTo>
                    <a:cubicBezTo>
                      <a:pt x="14" y="23"/>
                      <a:pt x="14" y="22"/>
                      <a:pt x="16" y="22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8" y="25"/>
                      <a:pt x="17" y="26"/>
                      <a:pt x="16" y="26"/>
                    </a:cubicBezTo>
                    <a:close/>
                    <a:moveTo>
                      <a:pt x="18" y="15"/>
                    </a:moveTo>
                    <a:cubicBezTo>
                      <a:pt x="18" y="17"/>
                      <a:pt x="16" y="19"/>
                      <a:pt x="13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5" y="19"/>
                      <a:pt x="3" y="17"/>
                      <a:pt x="3" y="15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8"/>
                      <a:pt x="5" y="6"/>
                      <a:pt x="7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6" y="6"/>
                      <a:pt x="18" y="8"/>
                      <a:pt x="18" y="10"/>
                    </a:cubicBezTo>
                    <a:lnTo>
                      <a:pt x="18" y="1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Freeform 58"/>
              <p:cNvSpPr>
                <a:spLocks noEditPoints="1"/>
              </p:cNvSpPr>
              <p:nvPr/>
            </p:nvSpPr>
            <p:spPr bwMode="auto">
              <a:xfrm>
                <a:off x="160895" y="861589"/>
                <a:ext cx="146050" cy="57150"/>
              </a:xfrm>
              <a:custGeom>
                <a:avLst/>
                <a:gdLst>
                  <a:gd name="T0" fmla="*/ 10 w 13"/>
                  <a:gd name="T1" fmla="*/ 5 h 5"/>
                  <a:gd name="T2" fmla="*/ 11 w 13"/>
                  <a:gd name="T3" fmla="*/ 5 h 5"/>
                  <a:gd name="T4" fmla="*/ 13 w 13"/>
                  <a:gd name="T5" fmla="*/ 4 h 5"/>
                  <a:gd name="T6" fmla="*/ 12 w 13"/>
                  <a:gd name="T7" fmla="*/ 3 h 5"/>
                  <a:gd name="T8" fmla="*/ 11 w 13"/>
                  <a:gd name="T9" fmla="*/ 2 h 5"/>
                  <a:gd name="T10" fmla="*/ 11 w 13"/>
                  <a:gd name="T11" fmla="*/ 1 h 5"/>
                  <a:gd name="T12" fmla="*/ 12 w 13"/>
                  <a:gd name="T13" fmla="*/ 2 h 5"/>
                  <a:gd name="T14" fmla="*/ 13 w 13"/>
                  <a:gd name="T15" fmla="*/ 1 h 5"/>
                  <a:gd name="T16" fmla="*/ 11 w 13"/>
                  <a:gd name="T17" fmla="*/ 0 h 5"/>
                  <a:gd name="T18" fmla="*/ 10 w 13"/>
                  <a:gd name="T19" fmla="*/ 2 h 5"/>
                  <a:gd name="T20" fmla="*/ 11 w 13"/>
                  <a:gd name="T21" fmla="*/ 3 h 5"/>
                  <a:gd name="T22" fmla="*/ 12 w 13"/>
                  <a:gd name="T23" fmla="*/ 4 h 5"/>
                  <a:gd name="T24" fmla="*/ 11 w 13"/>
                  <a:gd name="T25" fmla="*/ 5 h 5"/>
                  <a:gd name="T26" fmla="*/ 10 w 13"/>
                  <a:gd name="T27" fmla="*/ 4 h 5"/>
                  <a:gd name="T28" fmla="*/ 10 w 13"/>
                  <a:gd name="T29" fmla="*/ 5 h 5"/>
                  <a:gd name="T30" fmla="*/ 8 w 13"/>
                  <a:gd name="T31" fmla="*/ 5 h 5"/>
                  <a:gd name="T32" fmla="*/ 9 w 13"/>
                  <a:gd name="T33" fmla="*/ 5 h 5"/>
                  <a:gd name="T34" fmla="*/ 9 w 13"/>
                  <a:gd name="T35" fmla="*/ 1 h 5"/>
                  <a:gd name="T36" fmla="*/ 7 w 13"/>
                  <a:gd name="T37" fmla="*/ 1 h 5"/>
                  <a:gd name="T38" fmla="*/ 7 w 13"/>
                  <a:gd name="T39" fmla="*/ 2 h 5"/>
                  <a:gd name="T40" fmla="*/ 6 w 13"/>
                  <a:gd name="T41" fmla="*/ 4 h 5"/>
                  <a:gd name="T42" fmla="*/ 6 w 13"/>
                  <a:gd name="T43" fmla="*/ 4 h 5"/>
                  <a:gd name="T44" fmla="*/ 6 w 13"/>
                  <a:gd name="T45" fmla="*/ 2 h 5"/>
                  <a:gd name="T46" fmla="*/ 5 w 13"/>
                  <a:gd name="T47" fmla="*/ 1 h 5"/>
                  <a:gd name="T48" fmla="*/ 4 w 13"/>
                  <a:gd name="T49" fmla="*/ 1 h 5"/>
                  <a:gd name="T50" fmla="*/ 4 w 13"/>
                  <a:gd name="T51" fmla="*/ 5 h 5"/>
                  <a:gd name="T52" fmla="*/ 5 w 13"/>
                  <a:gd name="T53" fmla="*/ 5 h 5"/>
                  <a:gd name="T54" fmla="*/ 5 w 13"/>
                  <a:gd name="T55" fmla="*/ 4 h 5"/>
                  <a:gd name="T56" fmla="*/ 5 w 13"/>
                  <a:gd name="T57" fmla="*/ 2 h 5"/>
                  <a:gd name="T58" fmla="*/ 5 w 13"/>
                  <a:gd name="T59" fmla="*/ 2 h 5"/>
                  <a:gd name="T60" fmla="*/ 5 w 13"/>
                  <a:gd name="T61" fmla="*/ 3 h 5"/>
                  <a:gd name="T62" fmla="*/ 6 w 13"/>
                  <a:gd name="T63" fmla="*/ 5 h 5"/>
                  <a:gd name="T64" fmla="*/ 7 w 13"/>
                  <a:gd name="T65" fmla="*/ 5 h 5"/>
                  <a:gd name="T66" fmla="*/ 7 w 13"/>
                  <a:gd name="T67" fmla="*/ 3 h 5"/>
                  <a:gd name="T68" fmla="*/ 8 w 13"/>
                  <a:gd name="T69" fmla="*/ 2 h 5"/>
                  <a:gd name="T70" fmla="*/ 8 w 13"/>
                  <a:gd name="T71" fmla="*/ 2 h 5"/>
                  <a:gd name="T72" fmla="*/ 8 w 13"/>
                  <a:gd name="T73" fmla="*/ 4 h 5"/>
                  <a:gd name="T74" fmla="*/ 8 w 13"/>
                  <a:gd name="T75" fmla="*/ 5 h 5"/>
                  <a:gd name="T76" fmla="*/ 0 w 13"/>
                  <a:gd name="T77" fmla="*/ 5 h 5"/>
                  <a:gd name="T78" fmla="*/ 1 w 13"/>
                  <a:gd name="T79" fmla="*/ 5 h 5"/>
                  <a:gd name="T80" fmla="*/ 3 w 13"/>
                  <a:gd name="T81" fmla="*/ 4 h 5"/>
                  <a:gd name="T82" fmla="*/ 2 w 13"/>
                  <a:gd name="T83" fmla="*/ 3 h 5"/>
                  <a:gd name="T84" fmla="*/ 1 w 13"/>
                  <a:gd name="T85" fmla="*/ 2 h 5"/>
                  <a:gd name="T86" fmla="*/ 2 w 13"/>
                  <a:gd name="T87" fmla="*/ 1 h 5"/>
                  <a:gd name="T88" fmla="*/ 3 w 13"/>
                  <a:gd name="T89" fmla="*/ 2 h 5"/>
                  <a:gd name="T90" fmla="*/ 3 w 13"/>
                  <a:gd name="T91" fmla="*/ 1 h 5"/>
                  <a:gd name="T92" fmla="*/ 2 w 13"/>
                  <a:gd name="T93" fmla="*/ 0 h 5"/>
                  <a:gd name="T94" fmla="*/ 0 w 13"/>
                  <a:gd name="T95" fmla="*/ 2 h 5"/>
                  <a:gd name="T96" fmla="*/ 1 w 13"/>
                  <a:gd name="T97" fmla="*/ 3 h 5"/>
                  <a:gd name="T98" fmla="*/ 2 w 13"/>
                  <a:gd name="T99" fmla="*/ 4 h 5"/>
                  <a:gd name="T100" fmla="*/ 1 w 13"/>
                  <a:gd name="T101" fmla="*/ 5 h 5"/>
                  <a:gd name="T102" fmla="*/ 0 w 13"/>
                  <a:gd name="T103" fmla="*/ 4 h 5"/>
                  <a:gd name="T104" fmla="*/ 0 w 13"/>
                  <a:gd name="T10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" h="5">
                    <a:moveTo>
                      <a:pt x="10" y="5"/>
                    </a:moveTo>
                    <a:cubicBezTo>
                      <a:pt x="10" y="5"/>
                      <a:pt x="10" y="5"/>
                      <a:pt x="11" y="5"/>
                    </a:cubicBezTo>
                    <a:cubicBezTo>
                      <a:pt x="12" y="5"/>
                      <a:pt x="13" y="5"/>
                      <a:pt x="13" y="4"/>
                    </a:cubicBezTo>
                    <a:cubicBezTo>
                      <a:pt x="13" y="3"/>
                      <a:pt x="12" y="3"/>
                      <a:pt x="12" y="3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2"/>
                      <a:pt x="11" y="1"/>
                      <a:pt x="11" y="1"/>
                    </a:cubicBezTo>
                    <a:cubicBezTo>
                      <a:pt x="12" y="1"/>
                      <a:pt x="12" y="1"/>
                      <a:pt x="12" y="2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0"/>
                      <a:pt x="10" y="1"/>
                      <a:pt x="10" y="2"/>
                    </a:cubicBezTo>
                    <a:cubicBezTo>
                      <a:pt x="10" y="3"/>
                      <a:pt x="10" y="3"/>
                      <a:pt x="11" y="3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2" y="5"/>
                      <a:pt x="11" y="5"/>
                    </a:cubicBezTo>
                    <a:cubicBezTo>
                      <a:pt x="11" y="5"/>
                      <a:pt x="10" y="4"/>
                      <a:pt x="10" y="4"/>
                    </a:cubicBezTo>
                    <a:lnTo>
                      <a:pt x="10" y="5"/>
                    </a:lnTo>
                    <a:close/>
                    <a:moveTo>
                      <a:pt x="8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3"/>
                      <a:pt x="6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3"/>
                      <a:pt x="5" y="3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3"/>
                      <a:pt x="8" y="4"/>
                    </a:cubicBezTo>
                    <a:lnTo>
                      <a:pt x="8" y="5"/>
                    </a:lnTo>
                    <a:close/>
                    <a:moveTo>
                      <a:pt x="0" y="5"/>
                    </a:moveTo>
                    <a:cubicBezTo>
                      <a:pt x="0" y="5"/>
                      <a:pt x="0" y="5"/>
                      <a:pt x="1" y="5"/>
                    </a:cubicBezTo>
                    <a:cubicBezTo>
                      <a:pt x="2" y="5"/>
                      <a:pt x="3" y="5"/>
                      <a:pt x="3" y="4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2" y="1"/>
                      <a:pt x="2" y="1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2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5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Freeform 59"/>
              <p:cNvSpPr/>
              <p:nvPr/>
            </p:nvSpPr>
            <p:spPr bwMode="auto">
              <a:xfrm>
                <a:off x="3733" y="2169689"/>
                <a:ext cx="449263" cy="304800"/>
              </a:xfrm>
              <a:custGeom>
                <a:avLst/>
                <a:gdLst>
                  <a:gd name="T0" fmla="*/ 34 w 40"/>
                  <a:gd name="T1" fmla="*/ 13 h 27"/>
                  <a:gd name="T2" fmla="*/ 30 w 40"/>
                  <a:gd name="T3" fmla="*/ 4 h 27"/>
                  <a:gd name="T4" fmla="*/ 20 w 40"/>
                  <a:gd name="T5" fmla="*/ 0 h 27"/>
                  <a:gd name="T6" fmla="*/ 10 w 40"/>
                  <a:gd name="T7" fmla="*/ 4 h 27"/>
                  <a:gd name="T8" fmla="*/ 6 w 40"/>
                  <a:gd name="T9" fmla="*/ 13 h 27"/>
                  <a:gd name="T10" fmla="*/ 0 w 40"/>
                  <a:gd name="T11" fmla="*/ 19 h 27"/>
                  <a:gd name="T12" fmla="*/ 6 w 40"/>
                  <a:gd name="T13" fmla="*/ 25 h 27"/>
                  <a:gd name="T14" fmla="*/ 8 w 40"/>
                  <a:gd name="T15" fmla="*/ 27 h 27"/>
                  <a:gd name="T16" fmla="*/ 10 w 40"/>
                  <a:gd name="T17" fmla="*/ 25 h 27"/>
                  <a:gd name="T18" fmla="*/ 10 w 40"/>
                  <a:gd name="T19" fmla="*/ 14 h 27"/>
                  <a:gd name="T20" fmla="*/ 10 w 40"/>
                  <a:gd name="T21" fmla="*/ 14 h 27"/>
                  <a:gd name="T22" fmla="*/ 13 w 40"/>
                  <a:gd name="T23" fmla="*/ 7 h 27"/>
                  <a:gd name="T24" fmla="*/ 20 w 40"/>
                  <a:gd name="T25" fmla="*/ 4 h 27"/>
                  <a:gd name="T26" fmla="*/ 28 w 40"/>
                  <a:gd name="T27" fmla="*/ 7 h 27"/>
                  <a:gd name="T28" fmla="*/ 31 w 40"/>
                  <a:gd name="T29" fmla="*/ 14 h 27"/>
                  <a:gd name="T30" fmla="*/ 31 w 40"/>
                  <a:gd name="T31" fmla="*/ 14 h 27"/>
                  <a:gd name="T32" fmla="*/ 31 w 40"/>
                  <a:gd name="T33" fmla="*/ 25 h 27"/>
                  <a:gd name="T34" fmla="*/ 33 w 40"/>
                  <a:gd name="T35" fmla="*/ 27 h 27"/>
                  <a:gd name="T36" fmla="*/ 34 w 40"/>
                  <a:gd name="T37" fmla="*/ 25 h 27"/>
                  <a:gd name="T38" fmla="*/ 40 w 40"/>
                  <a:gd name="T39" fmla="*/ 19 h 27"/>
                  <a:gd name="T40" fmla="*/ 34 w 40"/>
                  <a:gd name="T41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27">
                    <a:moveTo>
                      <a:pt x="34" y="13"/>
                    </a:moveTo>
                    <a:cubicBezTo>
                      <a:pt x="34" y="10"/>
                      <a:pt x="33" y="6"/>
                      <a:pt x="30" y="4"/>
                    </a:cubicBezTo>
                    <a:cubicBezTo>
                      <a:pt x="28" y="2"/>
                      <a:pt x="24" y="0"/>
                      <a:pt x="20" y="0"/>
                    </a:cubicBezTo>
                    <a:cubicBezTo>
                      <a:pt x="16" y="0"/>
                      <a:pt x="13" y="2"/>
                      <a:pt x="10" y="4"/>
                    </a:cubicBezTo>
                    <a:cubicBezTo>
                      <a:pt x="8" y="6"/>
                      <a:pt x="6" y="10"/>
                      <a:pt x="6" y="13"/>
                    </a:cubicBezTo>
                    <a:cubicBezTo>
                      <a:pt x="3" y="13"/>
                      <a:pt x="0" y="16"/>
                      <a:pt x="0" y="19"/>
                    </a:cubicBezTo>
                    <a:cubicBezTo>
                      <a:pt x="0" y="23"/>
                      <a:pt x="3" y="25"/>
                      <a:pt x="6" y="25"/>
                    </a:cubicBezTo>
                    <a:cubicBezTo>
                      <a:pt x="6" y="26"/>
                      <a:pt x="7" y="27"/>
                      <a:pt x="8" y="27"/>
                    </a:cubicBezTo>
                    <a:cubicBezTo>
                      <a:pt x="9" y="27"/>
                      <a:pt x="10" y="26"/>
                      <a:pt x="10" y="25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1" y="9"/>
                      <a:pt x="13" y="7"/>
                    </a:cubicBezTo>
                    <a:cubicBezTo>
                      <a:pt x="15" y="5"/>
                      <a:pt x="17" y="4"/>
                      <a:pt x="20" y="4"/>
                    </a:cubicBezTo>
                    <a:cubicBezTo>
                      <a:pt x="23" y="4"/>
                      <a:pt x="26" y="5"/>
                      <a:pt x="28" y="7"/>
                    </a:cubicBezTo>
                    <a:cubicBezTo>
                      <a:pt x="30" y="9"/>
                      <a:pt x="31" y="11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1" y="26"/>
                      <a:pt x="32" y="27"/>
                      <a:pt x="33" y="27"/>
                    </a:cubicBezTo>
                    <a:cubicBezTo>
                      <a:pt x="34" y="27"/>
                      <a:pt x="34" y="26"/>
                      <a:pt x="34" y="25"/>
                    </a:cubicBezTo>
                    <a:cubicBezTo>
                      <a:pt x="38" y="25"/>
                      <a:pt x="40" y="23"/>
                      <a:pt x="40" y="19"/>
                    </a:cubicBezTo>
                    <a:cubicBezTo>
                      <a:pt x="40" y="16"/>
                      <a:pt x="38" y="13"/>
                      <a:pt x="34" y="1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Freeform 60"/>
              <p:cNvSpPr/>
              <p:nvPr/>
            </p:nvSpPr>
            <p:spPr bwMode="auto">
              <a:xfrm>
                <a:off x="183120" y="3568276"/>
                <a:ext cx="101600" cy="169862"/>
              </a:xfrm>
              <a:custGeom>
                <a:avLst/>
                <a:gdLst>
                  <a:gd name="T0" fmla="*/ 8 w 9"/>
                  <a:gd name="T1" fmla="*/ 12 h 15"/>
                  <a:gd name="T2" fmla="*/ 5 w 9"/>
                  <a:gd name="T3" fmla="*/ 12 h 15"/>
                  <a:gd name="T4" fmla="*/ 5 w 9"/>
                  <a:gd name="T5" fmla="*/ 1 h 15"/>
                  <a:gd name="T6" fmla="*/ 5 w 9"/>
                  <a:gd name="T7" fmla="*/ 0 h 15"/>
                  <a:gd name="T8" fmla="*/ 4 w 9"/>
                  <a:gd name="T9" fmla="*/ 0 h 15"/>
                  <a:gd name="T10" fmla="*/ 3 w 9"/>
                  <a:gd name="T11" fmla="*/ 1 h 15"/>
                  <a:gd name="T12" fmla="*/ 3 w 9"/>
                  <a:gd name="T13" fmla="*/ 12 h 15"/>
                  <a:gd name="T14" fmla="*/ 0 w 9"/>
                  <a:gd name="T15" fmla="*/ 12 h 15"/>
                  <a:gd name="T16" fmla="*/ 0 w 9"/>
                  <a:gd name="T17" fmla="*/ 13 h 15"/>
                  <a:gd name="T18" fmla="*/ 0 w 9"/>
                  <a:gd name="T19" fmla="*/ 14 h 15"/>
                  <a:gd name="T20" fmla="*/ 0 w 9"/>
                  <a:gd name="T21" fmla="*/ 15 h 15"/>
                  <a:gd name="T22" fmla="*/ 8 w 9"/>
                  <a:gd name="T23" fmla="*/ 15 h 15"/>
                  <a:gd name="T24" fmla="*/ 9 w 9"/>
                  <a:gd name="T25" fmla="*/ 14 h 15"/>
                  <a:gd name="T26" fmla="*/ 9 w 9"/>
                  <a:gd name="T27" fmla="*/ 13 h 15"/>
                  <a:gd name="T28" fmla="*/ 8 w 9"/>
                  <a:gd name="T29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15">
                    <a:moveTo>
                      <a:pt x="8" y="12"/>
                    </a:moveTo>
                    <a:cubicBezTo>
                      <a:pt x="5" y="12"/>
                      <a:pt x="5" y="12"/>
                      <a:pt x="5" y="1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9" y="14"/>
                      <a:pt x="9" y="14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2"/>
                      <a:pt x="8" y="12"/>
                      <a:pt x="8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Freeform 61"/>
              <p:cNvSpPr/>
              <p:nvPr/>
            </p:nvSpPr>
            <p:spPr bwMode="auto">
              <a:xfrm>
                <a:off x="194233" y="3444451"/>
                <a:ext cx="79375" cy="112712"/>
              </a:xfrm>
              <a:custGeom>
                <a:avLst/>
                <a:gdLst>
                  <a:gd name="T0" fmla="*/ 7 w 7"/>
                  <a:gd name="T1" fmla="*/ 9 h 10"/>
                  <a:gd name="T2" fmla="*/ 6 w 7"/>
                  <a:gd name="T3" fmla="*/ 10 h 10"/>
                  <a:gd name="T4" fmla="*/ 1 w 7"/>
                  <a:gd name="T5" fmla="*/ 10 h 10"/>
                  <a:gd name="T6" fmla="*/ 0 w 7"/>
                  <a:gd name="T7" fmla="*/ 9 h 10"/>
                  <a:gd name="T8" fmla="*/ 0 w 7"/>
                  <a:gd name="T9" fmla="*/ 2 h 10"/>
                  <a:gd name="T10" fmla="*/ 1 w 7"/>
                  <a:gd name="T11" fmla="*/ 0 h 10"/>
                  <a:gd name="T12" fmla="*/ 6 w 7"/>
                  <a:gd name="T13" fmla="*/ 0 h 10"/>
                  <a:gd name="T14" fmla="*/ 7 w 7"/>
                  <a:gd name="T15" fmla="*/ 2 h 10"/>
                  <a:gd name="T16" fmla="*/ 7 w 7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0">
                    <a:moveTo>
                      <a:pt x="7" y="9"/>
                    </a:moveTo>
                    <a:cubicBezTo>
                      <a:pt x="7" y="10"/>
                      <a:pt x="6" y="10"/>
                      <a:pt x="6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1"/>
                      <a:pt x="7" y="2"/>
                    </a:cubicBezTo>
                    <a:lnTo>
                      <a:pt x="7" y="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Freeform 62"/>
              <p:cNvSpPr/>
              <p:nvPr/>
            </p:nvSpPr>
            <p:spPr bwMode="auto">
              <a:xfrm>
                <a:off x="295833" y="3376189"/>
                <a:ext cx="123825" cy="249237"/>
              </a:xfrm>
              <a:custGeom>
                <a:avLst/>
                <a:gdLst>
                  <a:gd name="T0" fmla="*/ 2 w 11"/>
                  <a:gd name="T1" fmla="*/ 5 h 22"/>
                  <a:gd name="T2" fmla="*/ 0 w 11"/>
                  <a:gd name="T3" fmla="*/ 8 h 22"/>
                  <a:gd name="T4" fmla="*/ 0 w 11"/>
                  <a:gd name="T5" fmla="*/ 13 h 22"/>
                  <a:gd name="T6" fmla="*/ 2 w 11"/>
                  <a:gd name="T7" fmla="*/ 16 h 22"/>
                  <a:gd name="T8" fmla="*/ 10 w 11"/>
                  <a:gd name="T9" fmla="*/ 21 h 22"/>
                  <a:gd name="T10" fmla="*/ 11 w 11"/>
                  <a:gd name="T11" fmla="*/ 20 h 22"/>
                  <a:gd name="T12" fmla="*/ 11 w 11"/>
                  <a:gd name="T13" fmla="*/ 1 h 22"/>
                  <a:gd name="T14" fmla="*/ 10 w 11"/>
                  <a:gd name="T15" fmla="*/ 0 h 22"/>
                  <a:gd name="T16" fmla="*/ 2 w 11"/>
                  <a:gd name="T17" fmla="*/ 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2">
                    <a:moveTo>
                      <a:pt x="2" y="5"/>
                    </a:moveTo>
                    <a:cubicBezTo>
                      <a:pt x="1" y="5"/>
                      <a:pt x="0" y="7"/>
                      <a:pt x="0" y="8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1" y="16"/>
                      <a:pt x="2" y="16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1" y="22"/>
                      <a:pt x="11" y="21"/>
                      <a:pt x="11" y="2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1" y="0"/>
                      <a:pt x="10" y="0"/>
                    </a:cubicBezTo>
                    <a:lnTo>
                      <a:pt x="2" y="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Freeform 63"/>
              <p:cNvSpPr/>
              <p:nvPr/>
            </p:nvSpPr>
            <p:spPr bwMode="auto">
              <a:xfrm>
                <a:off x="37070" y="3376189"/>
                <a:ext cx="123825" cy="249237"/>
              </a:xfrm>
              <a:custGeom>
                <a:avLst/>
                <a:gdLst>
                  <a:gd name="T0" fmla="*/ 10 w 11"/>
                  <a:gd name="T1" fmla="*/ 17 h 22"/>
                  <a:gd name="T2" fmla="*/ 11 w 11"/>
                  <a:gd name="T3" fmla="*/ 13 h 22"/>
                  <a:gd name="T4" fmla="*/ 11 w 11"/>
                  <a:gd name="T5" fmla="*/ 8 h 22"/>
                  <a:gd name="T6" fmla="*/ 10 w 11"/>
                  <a:gd name="T7" fmla="*/ 5 h 22"/>
                  <a:gd name="T8" fmla="*/ 2 w 11"/>
                  <a:gd name="T9" fmla="*/ 0 h 22"/>
                  <a:gd name="T10" fmla="*/ 0 w 11"/>
                  <a:gd name="T11" fmla="*/ 1 h 22"/>
                  <a:gd name="T12" fmla="*/ 0 w 11"/>
                  <a:gd name="T13" fmla="*/ 20 h 22"/>
                  <a:gd name="T14" fmla="*/ 2 w 11"/>
                  <a:gd name="T15" fmla="*/ 21 h 22"/>
                  <a:gd name="T16" fmla="*/ 10 w 11"/>
                  <a:gd name="T1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2">
                    <a:moveTo>
                      <a:pt x="10" y="17"/>
                    </a:moveTo>
                    <a:cubicBezTo>
                      <a:pt x="11" y="16"/>
                      <a:pt x="11" y="15"/>
                      <a:pt x="11" y="13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7"/>
                      <a:pt x="11" y="6"/>
                      <a:pt x="10" y="5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2"/>
                      <a:pt x="2" y="21"/>
                    </a:cubicBezTo>
                    <a:lnTo>
                      <a:pt x="10" y="1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6" name="Freeform 64"/>
              <p:cNvSpPr/>
              <p:nvPr/>
            </p:nvSpPr>
            <p:spPr bwMode="auto">
              <a:xfrm>
                <a:off x="375208" y="4211214"/>
                <a:ext cx="22225" cy="112712"/>
              </a:xfrm>
              <a:custGeom>
                <a:avLst/>
                <a:gdLst>
                  <a:gd name="T0" fmla="*/ 1 w 2"/>
                  <a:gd name="T1" fmla="*/ 0 h 10"/>
                  <a:gd name="T2" fmla="*/ 0 w 2"/>
                  <a:gd name="T3" fmla="*/ 1 h 10"/>
                  <a:gd name="T4" fmla="*/ 0 w 2"/>
                  <a:gd name="T5" fmla="*/ 2 h 10"/>
                  <a:gd name="T6" fmla="*/ 0 w 2"/>
                  <a:gd name="T7" fmla="*/ 4 h 10"/>
                  <a:gd name="T8" fmla="*/ 0 w 2"/>
                  <a:gd name="T9" fmla="*/ 6 h 10"/>
                  <a:gd name="T10" fmla="*/ 0 w 2"/>
                  <a:gd name="T11" fmla="*/ 7 h 10"/>
                  <a:gd name="T12" fmla="*/ 0 w 2"/>
                  <a:gd name="T13" fmla="*/ 9 h 10"/>
                  <a:gd name="T14" fmla="*/ 1 w 2"/>
                  <a:gd name="T15" fmla="*/ 10 h 10"/>
                  <a:gd name="T16" fmla="*/ 2 w 2"/>
                  <a:gd name="T17" fmla="*/ 9 h 10"/>
                  <a:gd name="T18" fmla="*/ 2 w 2"/>
                  <a:gd name="T19" fmla="*/ 7 h 10"/>
                  <a:gd name="T20" fmla="*/ 2 w 2"/>
                  <a:gd name="T21" fmla="*/ 6 h 10"/>
                  <a:gd name="T22" fmla="*/ 2 w 2"/>
                  <a:gd name="T23" fmla="*/ 4 h 10"/>
                  <a:gd name="T24" fmla="*/ 2 w 2"/>
                  <a:gd name="T25" fmla="*/ 2 h 10"/>
                  <a:gd name="T26" fmla="*/ 2 w 2"/>
                  <a:gd name="T27" fmla="*/ 1 h 10"/>
                  <a:gd name="T28" fmla="*/ 1 w 2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" h="10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10"/>
                      <a:pt x="1" y="10"/>
                    </a:cubicBezTo>
                    <a:cubicBezTo>
                      <a:pt x="1" y="10"/>
                      <a:pt x="2" y="9"/>
                      <a:pt x="2" y="9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65"/>
              <p:cNvSpPr/>
              <p:nvPr/>
            </p:nvSpPr>
            <p:spPr bwMode="auto">
              <a:xfrm>
                <a:off x="70408" y="4211214"/>
                <a:ext cx="11113" cy="112712"/>
              </a:xfrm>
              <a:custGeom>
                <a:avLst/>
                <a:gdLst>
                  <a:gd name="T0" fmla="*/ 0 w 1"/>
                  <a:gd name="T1" fmla="*/ 0 h 10"/>
                  <a:gd name="T2" fmla="*/ 0 w 1"/>
                  <a:gd name="T3" fmla="*/ 1 h 10"/>
                  <a:gd name="T4" fmla="*/ 0 w 1"/>
                  <a:gd name="T5" fmla="*/ 2 h 10"/>
                  <a:gd name="T6" fmla="*/ 0 w 1"/>
                  <a:gd name="T7" fmla="*/ 4 h 10"/>
                  <a:gd name="T8" fmla="*/ 0 w 1"/>
                  <a:gd name="T9" fmla="*/ 6 h 10"/>
                  <a:gd name="T10" fmla="*/ 0 w 1"/>
                  <a:gd name="T11" fmla="*/ 7 h 10"/>
                  <a:gd name="T12" fmla="*/ 0 w 1"/>
                  <a:gd name="T13" fmla="*/ 9 h 10"/>
                  <a:gd name="T14" fmla="*/ 0 w 1"/>
                  <a:gd name="T15" fmla="*/ 10 h 10"/>
                  <a:gd name="T16" fmla="*/ 1 w 1"/>
                  <a:gd name="T17" fmla="*/ 9 h 10"/>
                  <a:gd name="T18" fmla="*/ 1 w 1"/>
                  <a:gd name="T19" fmla="*/ 7 h 10"/>
                  <a:gd name="T20" fmla="*/ 1 w 1"/>
                  <a:gd name="T21" fmla="*/ 6 h 10"/>
                  <a:gd name="T22" fmla="*/ 1 w 1"/>
                  <a:gd name="T23" fmla="*/ 4 h 10"/>
                  <a:gd name="T24" fmla="*/ 1 w 1"/>
                  <a:gd name="T25" fmla="*/ 2 h 10"/>
                  <a:gd name="T26" fmla="*/ 1 w 1"/>
                  <a:gd name="T27" fmla="*/ 1 h 10"/>
                  <a:gd name="T28" fmla="*/ 0 w 1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" h="10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66"/>
              <p:cNvSpPr/>
              <p:nvPr/>
            </p:nvSpPr>
            <p:spPr bwMode="auto">
              <a:xfrm>
                <a:off x="25958" y="4211214"/>
                <a:ext cx="33338" cy="112712"/>
              </a:xfrm>
              <a:custGeom>
                <a:avLst/>
                <a:gdLst>
                  <a:gd name="T0" fmla="*/ 1 w 3"/>
                  <a:gd name="T1" fmla="*/ 0 h 10"/>
                  <a:gd name="T2" fmla="*/ 0 w 3"/>
                  <a:gd name="T3" fmla="*/ 1 h 10"/>
                  <a:gd name="T4" fmla="*/ 0 w 3"/>
                  <a:gd name="T5" fmla="*/ 2 h 10"/>
                  <a:gd name="T6" fmla="*/ 0 w 3"/>
                  <a:gd name="T7" fmla="*/ 4 h 10"/>
                  <a:gd name="T8" fmla="*/ 0 w 3"/>
                  <a:gd name="T9" fmla="*/ 6 h 10"/>
                  <a:gd name="T10" fmla="*/ 0 w 3"/>
                  <a:gd name="T11" fmla="*/ 7 h 10"/>
                  <a:gd name="T12" fmla="*/ 0 w 3"/>
                  <a:gd name="T13" fmla="*/ 9 h 10"/>
                  <a:gd name="T14" fmla="*/ 1 w 3"/>
                  <a:gd name="T15" fmla="*/ 10 h 10"/>
                  <a:gd name="T16" fmla="*/ 3 w 3"/>
                  <a:gd name="T17" fmla="*/ 9 h 10"/>
                  <a:gd name="T18" fmla="*/ 3 w 3"/>
                  <a:gd name="T19" fmla="*/ 7 h 10"/>
                  <a:gd name="T20" fmla="*/ 3 w 3"/>
                  <a:gd name="T21" fmla="*/ 6 h 10"/>
                  <a:gd name="T22" fmla="*/ 3 w 3"/>
                  <a:gd name="T23" fmla="*/ 4 h 10"/>
                  <a:gd name="T24" fmla="*/ 3 w 3"/>
                  <a:gd name="T25" fmla="*/ 2 h 10"/>
                  <a:gd name="T26" fmla="*/ 3 w 3"/>
                  <a:gd name="T27" fmla="*/ 1 h 10"/>
                  <a:gd name="T28" fmla="*/ 1 w 3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10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2" y="10"/>
                      <a:pt x="3" y="9"/>
                      <a:pt x="3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67"/>
              <p:cNvSpPr/>
              <p:nvPr/>
            </p:nvSpPr>
            <p:spPr bwMode="auto">
              <a:xfrm>
                <a:off x="397433" y="4211214"/>
                <a:ext cx="44450" cy="112712"/>
              </a:xfrm>
              <a:custGeom>
                <a:avLst/>
                <a:gdLst>
                  <a:gd name="T0" fmla="*/ 2 w 4"/>
                  <a:gd name="T1" fmla="*/ 0 h 10"/>
                  <a:gd name="T2" fmla="*/ 0 w 4"/>
                  <a:gd name="T3" fmla="*/ 1 h 10"/>
                  <a:gd name="T4" fmla="*/ 0 w 4"/>
                  <a:gd name="T5" fmla="*/ 2 h 10"/>
                  <a:gd name="T6" fmla="*/ 0 w 4"/>
                  <a:gd name="T7" fmla="*/ 4 h 10"/>
                  <a:gd name="T8" fmla="*/ 0 w 4"/>
                  <a:gd name="T9" fmla="*/ 6 h 10"/>
                  <a:gd name="T10" fmla="*/ 0 w 4"/>
                  <a:gd name="T11" fmla="*/ 7 h 10"/>
                  <a:gd name="T12" fmla="*/ 0 w 4"/>
                  <a:gd name="T13" fmla="*/ 9 h 10"/>
                  <a:gd name="T14" fmla="*/ 2 w 4"/>
                  <a:gd name="T15" fmla="*/ 10 h 10"/>
                  <a:gd name="T16" fmla="*/ 4 w 4"/>
                  <a:gd name="T17" fmla="*/ 9 h 10"/>
                  <a:gd name="T18" fmla="*/ 4 w 4"/>
                  <a:gd name="T19" fmla="*/ 7 h 10"/>
                  <a:gd name="T20" fmla="*/ 4 w 4"/>
                  <a:gd name="T21" fmla="*/ 6 h 10"/>
                  <a:gd name="T22" fmla="*/ 4 w 4"/>
                  <a:gd name="T23" fmla="*/ 4 h 10"/>
                  <a:gd name="T24" fmla="*/ 4 w 4"/>
                  <a:gd name="T25" fmla="*/ 2 h 10"/>
                  <a:gd name="T26" fmla="*/ 4 w 4"/>
                  <a:gd name="T27" fmla="*/ 1 h 10"/>
                  <a:gd name="T28" fmla="*/ 2 w 4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" h="10">
                    <a:moveTo>
                      <a:pt x="2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2" y="10"/>
                    </a:cubicBezTo>
                    <a:cubicBezTo>
                      <a:pt x="3" y="10"/>
                      <a:pt x="4" y="9"/>
                      <a:pt x="4" y="9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68"/>
              <p:cNvSpPr/>
              <p:nvPr/>
            </p:nvSpPr>
            <p:spPr bwMode="auto">
              <a:xfrm>
                <a:off x="48183" y="4008014"/>
                <a:ext cx="360363" cy="192087"/>
              </a:xfrm>
              <a:custGeom>
                <a:avLst/>
                <a:gdLst>
                  <a:gd name="T0" fmla="*/ 31 w 32"/>
                  <a:gd name="T1" fmla="*/ 8 h 17"/>
                  <a:gd name="T2" fmla="*/ 28 w 32"/>
                  <a:gd name="T3" fmla="*/ 3 h 17"/>
                  <a:gd name="T4" fmla="*/ 24 w 32"/>
                  <a:gd name="T5" fmla="*/ 1 h 17"/>
                  <a:gd name="T6" fmla="*/ 19 w 32"/>
                  <a:gd name="T7" fmla="*/ 0 h 17"/>
                  <a:gd name="T8" fmla="*/ 18 w 32"/>
                  <a:gd name="T9" fmla="*/ 0 h 17"/>
                  <a:gd name="T10" fmla="*/ 16 w 32"/>
                  <a:gd name="T11" fmla="*/ 0 h 17"/>
                  <a:gd name="T12" fmla="*/ 15 w 32"/>
                  <a:gd name="T13" fmla="*/ 0 h 17"/>
                  <a:gd name="T14" fmla="*/ 14 w 32"/>
                  <a:gd name="T15" fmla="*/ 0 h 17"/>
                  <a:gd name="T16" fmla="*/ 9 w 32"/>
                  <a:gd name="T17" fmla="*/ 1 h 17"/>
                  <a:gd name="T18" fmla="*/ 4 w 32"/>
                  <a:gd name="T19" fmla="*/ 3 h 17"/>
                  <a:gd name="T20" fmla="*/ 2 w 32"/>
                  <a:gd name="T21" fmla="*/ 8 h 17"/>
                  <a:gd name="T22" fmla="*/ 0 w 32"/>
                  <a:gd name="T23" fmla="*/ 13 h 17"/>
                  <a:gd name="T24" fmla="*/ 0 w 32"/>
                  <a:gd name="T25" fmla="*/ 13 h 17"/>
                  <a:gd name="T26" fmla="*/ 0 w 32"/>
                  <a:gd name="T27" fmla="*/ 14 h 17"/>
                  <a:gd name="T28" fmla="*/ 0 w 32"/>
                  <a:gd name="T29" fmla="*/ 11 h 17"/>
                  <a:gd name="T30" fmla="*/ 0 w 32"/>
                  <a:gd name="T31" fmla="*/ 11 h 17"/>
                  <a:gd name="T32" fmla="*/ 0 w 32"/>
                  <a:gd name="T33" fmla="*/ 12 h 17"/>
                  <a:gd name="T34" fmla="*/ 0 w 32"/>
                  <a:gd name="T35" fmla="*/ 13 h 17"/>
                  <a:gd name="T36" fmla="*/ 0 w 32"/>
                  <a:gd name="T37" fmla="*/ 14 h 17"/>
                  <a:gd name="T38" fmla="*/ 0 w 32"/>
                  <a:gd name="T39" fmla="*/ 16 h 17"/>
                  <a:gd name="T40" fmla="*/ 1 w 32"/>
                  <a:gd name="T41" fmla="*/ 17 h 17"/>
                  <a:gd name="T42" fmla="*/ 2 w 32"/>
                  <a:gd name="T43" fmla="*/ 16 h 17"/>
                  <a:gd name="T44" fmla="*/ 2 w 32"/>
                  <a:gd name="T45" fmla="*/ 14 h 17"/>
                  <a:gd name="T46" fmla="*/ 2 w 32"/>
                  <a:gd name="T47" fmla="*/ 13 h 17"/>
                  <a:gd name="T48" fmla="*/ 2 w 32"/>
                  <a:gd name="T49" fmla="*/ 12 h 17"/>
                  <a:gd name="T50" fmla="*/ 2 w 32"/>
                  <a:gd name="T51" fmla="*/ 11 h 17"/>
                  <a:gd name="T52" fmla="*/ 2 w 32"/>
                  <a:gd name="T53" fmla="*/ 11 h 17"/>
                  <a:gd name="T54" fmla="*/ 2 w 32"/>
                  <a:gd name="T55" fmla="*/ 14 h 17"/>
                  <a:gd name="T56" fmla="*/ 2 w 32"/>
                  <a:gd name="T57" fmla="*/ 13 h 17"/>
                  <a:gd name="T58" fmla="*/ 2 w 32"/>
                  <a:gd name="T59" fmla="*/ 13 h 17"/>
                  <a:gd name="T60" fmla="*/ 3 w 32"/>
                  <a:gd name="T61" fmla="*/ 8 h 17"/>
                  <a:gd name="T62" fmla="*/ 6 w 32"/>
                  <a:gd name="T63" fmla="*/ 5 h 17"/>
                  <a:gd name="T64" fmla="*/ 9 w 32"/>
                  <a:gd name="T65" fmla="*/ 2 h 17"/>
                  <a:gd name="T66" fmla="*/ 14 w 32"/>
                  <a:gd name="T67" fmla="*/ 1 h 17"/>
                  <a:gd name="T68" fmla="*/ 15 w 32"/>
                  <a:gd name="T69" fmla="*/ 1 h 17"/>
                  <a:gd name="T70" fmla="*/ 16 w 32"/>
                  <a:gd name="T71" fmla="*/ 1 h 17"/>
                  <a:gd name="T72" fmla="*/ 18 w 32"/>
                  <a:gd name="T73" fmla="*/ 1 h 17"/>
                  <a:gd name="T74" fmla="*/ 19 w 32"/>
                  <a:gd name="T75" fmla="*/ 1 h 17"/>
                  <a:gd name="T76" fmla="*/ 23 w 32"/>
                  <a:gd name="T77" fmla="*/ 2 h 17"/>
                  <a:gd name="T78" fmla="*/ 27 w 32"/>
                  <a:gd name="T79" fmla="*/ 5 h 17"/>
                  <a:gd name="T80" fmla="*/ 29 w 32"/>
                  <a:gd name="T81" fmla="*/ 8 h 17"/>
                  <a:gd name="T82" fmla="*/ 30 w 32"/>
                  <a:gd name="T83" fmla="*/ 13 h 17"/>
                  <a:gd name="T84" fmla="*/ 30 w 32"/>
                  <a:gd name="T85" fmla="*/ 13 h 17"/>
                  <a:gd name="T86" fmla="*/ 30 w 32"/>
                  <a:gd name="T87" fmla="*/ 14 h 17"/>
                  <a:gd name="T88" fmla="*/ 30 w 32"/>
                  <a:gd name="T89" fmla="*/ 11 h 17"/>
                  <a:gd name="T90" fmla="*/ 30 w 32"/>
                  <a:gd name="T91" fmla="*/ 11 h 17"/>
                  <a:gd name="T92" fmla="*/ 30 w 32"/>
                  <a:gd name="T93" fmla="*/ 12 h 17"/>
                  <a:gd name="T94" fmla="*/ 30 w 32"/>
                  <a:gd name="T95" fmla="*/ 13 h 17"/>
                  <a:gd name="T96" fmla="*/ 30 w 32"/>
                  <a:gd name="T97" fmla="*/ 14 h 17"/>
                  <a:gd name="T98" fmla="*/ 30 w 32"/>
                  <a:gd name="T99" fmla="*/ 16 h 17"/>
                  <a:gd name="T100" fmla="*/ 31 w 32"/>
                  <a:gd name="T101" fmla="*/ 17 h 17"/>
                  <a:gd name="T102" fmla="*/ 32 w 32"/>
                  <a:gd name="T103" fmla="*/ 16 h 17"/>
                  <a:gd name="T104" fmla="*/ 32 w 32"/>
                  <a:gd name="T105" fmla="*/ 14 h 17"/>
                  <a:gd name="T106" fmla="*/ 32 w 32"/>
                  <a:gd name="T107" fmla="*/ 13 h 17"/>
                  <a:gd name="T108" fmla="*/ 32 w 32"/>
                  <a:gd name="T109" fmla="*/ 12 h 17"/>
                  <a:gd name="T110" fmla="*/ 32 w 32"/>
                  <a:gd name="T111" fmla="*/ 11 h 17"/>
                  <a:gd name="T112" fmla="*/ 32 w 32"/>
                  <a:gd name="T113" fmla="*/ 11 h 17"/>
                  <a:gd name="T114" fmla="*/ 32 w 32"/>
                  <a:gd name="T115" fmla="*/ 14 h 17"/>
                  <a:gd name="T116" fmla="*/ 32 w 32"/>
                  <a:gd name="T117" fmla="*/ 13 h 17"/>
                  <a:gd name="T118" fmla="*/ 32 w 32"/>
                  <a:gd name="T119" fmla="*/ 13 h 17"/>
                  <a:gd name="T120" fmla="*/ 31 w 32"/>
                  <a:gd name="T121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2" h="17">
                    <a:moveTo>
                      <a:pt x="31" y="8"/>
                    </a:moveTo>
                    <a:cubicBezTo>
                      <a:pt x="30" y="6"/>
                      <a:pt x="29" y="5"/>
                      <a:pt x="28" y="3"/>
                    </a:cubicBezTo>
                    <a:cubicBezTo>
                      <a:pt x="27" y="2"/>
                      <a:pt x="26" y="1"/>
                      <a:pt x="24" y="1"/>
                    </a:cubicBezTo>
                    <a:cubicBezTo>
                      <a:pt x="22" y="0"/>
                      <a:pt x="21" y="0"/>
                      <a:pt x="19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2" y="0"/>
                      <a:pt x="10" y="0"/>
                      <a:pt x="9" y="1"/>
                    </a:cubicBezTo>
                    <a:cubicBezTo>
                      <a:pt x="7" y="1"/>
                      <a:pt x="6" y="2"/>
                      <a:pt x="4" y="3"/>
                    </a:cubicBezTo>
                    <a:cubicBezTo>
                      <a:pt x="3" y="5"/>
                      <a:pt x="2" y="6"/>
                      <a:pt x="2" y="8"/>
                    </a:cubicBezTo>
                    <a:cubicBezTo>
                      <a:pt x="1" y="9"/>
                      <a:pt x="0" y="11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7"/>
                      <a:pt x="1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1"/>
                      <a:pt x="3" y="10"/>
                      <a:pt x="3" y="8"/>
                    </a:cubicBezTo>
                    <a:cubicBezTo>
                      <a:pt x="4" y="7"/>
                      <a:pt x="5" y="6"/>
                      <a:pt x="6" y="5"/>
                    </a:cubicBezTo>
                    <a:cubicBezTo>
                      <a:pt x="7" y="4"/>
                      <a:pt x="8" y="3"/>
                      <a:pt x="9" y="2"/>
                    </a:cubicBezTo>
                    <a:cubicBezTo>
                      <a:pt x="11" y="2"/>
                      <a:pt x="12" y="1"/>
                      <a:pt x="14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0" y="1"/>
                      <a:pt x="22" y="2"/>
                      <a:pt x="23" y="2"/>
                    </a:cubicBezTo>
                    <a:cubicBezTo>
                      <a:pt x="25" y="3"/>
                      <a:pt x="26" y="4"/>
                      <a:pt x="27" y="5"/>
                    </a:cubicBezTo>
                    <a:cubicBezTo>
                      <a:pt x="28" y="6"/>
                      <a:pt x="29" y="7"/>
                      <a:pt x="29" y="8"/>
                    </a:cubicBezTo>
                    <a:cubicBezTo>
                      <a:pt x="30" y="10"/>
                      <a:pt x="30" y="11"/>
                      <a:pt x="30" y="13"/>
                    </a:cubicBezTo>
                    <a:cubicBezTo>
                      <a:pt x="30" y="13"/>
                      <a:pt x="30" y="13"/>
                      <a:pt x="30" y="13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3"/>
                      <a:pt x="30" y="13"/>
                      <a:pt x="30" y="13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7"/>
                      <a:pt x="32" y="16"/>
                      <a:pt x="32" y="16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32" y="11"/>
                      <a:pt x="32" y="9"/>
                      <a:pt x="31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69"/>
              <p:cNvSpPr>
                <a:spLocks noEditPoints="1"/>
              </p:cNvSpPr>
              <p:nvPr/>
            </p:nvSpPr>
            <p:spPr bwMode="auto">
              <a:xfrm>
                <a:off x="116445" y="2722139"/>
                <a:ext cx="236538" cy="350837"/>
              </a:xfrm>
              <a:custGeom>
                <a:avLst/>
                <a:gdLst>
                  <a:gd name="T0" fmla="*/ 15 w 21"/>
                  <a:gd name="T1" fmla="*/ 0 h 31"/>
                  <a:gd name="T2" fmla="*/ 5 w 21"/>
                  <a:gd name="T3" fmla="*/ 0 h 31"/>
                  <a:gd name="T4" fmla="*/ 0 w 21"/>
                  <a:gd name="T5" fmla="*/ 5 h 31"/>
                  <a:gd name="T6" fmla="*/ 0 w 21"/>
                  <a:gd name="T7" fmla="*/ 25 h 31"/>
                  <a:gd name="T8" fmla="*/ 5 w 21"/>
                  <a:gd name="T9" fmla="*/ 31 h 31"/>
                  <a:gd name="T10" fmla="*/ 15 w 21"/>
                  <a:gd name="T11" fmla="*/ 31 h 31"/>
                  <a:gd name="T12" fmla="*/ 21 w 21"/>
                  <a:gd name="T13" fmla="*/ 25 h 31"/>
                  <a:gd name="T14" fmla="*/ 21 w 21"/>
                  <a:gd name="T15" fmla="*/ 5 h 31"/>
                  <a:gd name="T16" fmla="*/ 15 w 21"/>
                  <a:gd name="T17" fmla="*/ 0 h 31"/>
                  <a:gd name="T18" fmla="*/ 6 w 21"/>
                  <a:gd name="T19" fmla="*/ 28 h 31"/>
                  <a:gd name="T20" fmla="*/ 4 w 21"/>
                  <a:gd name="T21" fmla="*/ 26 h 31"/>
                  <a:gd name="T22" fmla="*/ 6 w 21"/>
                  <a:gd name="T23" fmla="*/ 24 h 31"/>
                  <a:gd name="T24" fmla="*/ 8 w 21"/>
                  <a:gd name="T25" fmla="*/ 26 h 31"/>
                  <a:gd name="T26" fmla="*/ 6 w 21"/>
                  <a:gd name="T27" fmla="*/ 28 h 31"/>
                  <a:gd name="T28" fmla="*/ 10 w 21"/>
                  <a:gd name="T29" fmla="*/ 30 h 31"/>
                  <a:gd name="T30" fmla="*/ 7 w 21"/>
                  <a:gd name="T31" fmla="*/ 27 h 31"/>
                  <a:gd name="T32" fmla="*/ 10 w 21"/>
                  <a:gd name="T33" fmla="*/ 25 h 31"/>
                  <a:gd name="T34" fmla="*/ 13 w 21"/>
                  <a:gd name="T35" fmla="*/ 27 h 31"/>
                  <a:gd name="T36" fmla="*/ 10 w 21"/>
                  <a:gd name="T37" fmla="*/ 30 h 31"/>
                  <a:gd name="T38" fmla="*/ 15 w 21"/>
                  <a:gd name="T39" fmla="*/ 28 h 31"/>
                  <a:gd name="T40" fmla="*/ 13 w 21"/>
                  <a:gd name="T41" fmla="*/ 26 h 31"/>
                  <a:gd name="T42" fmla="*/ 15 w 21"/>
                  <a:gd name="T43" fmla="*/ 24 h 31"/>
                  <a:gd name="T44" fmla="*/ 17 w 21"/>
                  <a:gd name="T45" fmla="*/ 26 h 31"/>
                  <a:gd name="T46" fmla="*/ 15 w 21"/>
                  <a:gd name="T47" fmla="*/ 28 h 31"/>
                  <a:gd name="T48" fmla="*/ 19 w 21"/>
                  <a:gd name="T49" fmla="*/ 19 h 31"/>
                  <a:gd name="T50" fmla="*/ 15 w 21"/>
                  <a:gd name="T51" fmla="*/ 23 h 31"/>
                  <a:gd name="T52" fmla="*/ 6 w 21"/>
                  <a:gd name="T53" fmla="*/ 23 h 31"/>
                  <a:gd name="T54" fmla="*/ 1 w 21"/>
                  <a:gd name="T55" fmla="*/ 19 h 31"/>
                  <a:gd name="T56" fmla="*/ 1 w 21"/>
                  <a:gd name="T57" fmla="*/ 5 h 31"/>
                  <a:gd name="T58" fmla="*/ 6 w 21"/>
                  <a:gd name="T59" fmla="*/ 1 h 31"/>
                  <a:gd name="T60" fmla="*/ 15 w 21"/>
                  <a:gd name="T61" fmla="*/ 1 h 31"/>
                  <a:gd name="T62" fmla="*/ 19 w 21"/>
                  <a:gd name="T63" fmla="*/ 5 h 31"/>
                  <a:gd name="T64" fmla="*/ 19 w 21"/>
                  <a:gd name="T65" fmla="*/ 1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" h="31">
                    <a:moveTo>
                      <a:pt x="1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8"/>
                      <a:pt x="2" y="31"/>
                      <a:pt x="5" y="31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8" y="31"/>
                      <a:pt x="21" y="28"/>
                      <a:pt x="21" y="25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2"/>
                      <a:pt x="18" y="0"/>
                      <a:pt x="15" y="0"/>
                    </a:cubicBezTo>
                    <a:close/>
                    <a:moveTo>
                      <a:pt x="6" y="28"/>
                    </a:moveTo>
                    <a:cubicBezTo>
                      <a:pt x="4" y="28"/>
                      <a:pt x="4" y="27"/>
                      <a:pt x="4" y="26"/>
                    </a:cubicBezTo>
                    <a:cubicBezTo>
                      <a:pt x="4" y="25"/>
                      <a:pt x="4" y="24"/>
                      <a:pt x="6" y="24"/>
                    </a:cubicBezTo>
                    <a:cubicBezTo>
                      <a:pt x="7" y="24"/>
                      <a:pt x="8" y="25"/>
                      <a:pt x="8" y="26"/>
                    </a:cubicBezTo>
                    <a:cubicBezTo>
                      <a:pt x="8" y="27"/>
                      <a:pt x="7" y="28"/>
                      <a:pt x="6" y="28"/>
                    </a:cubicBezTo>
                    <a:close/>
                    <a:moveTo>
                      <a:pt x="10" y="30"/>
                    </a:moveTo>
                    <a:cubicBezTo>
                      <a:pt x="9" y="30"/>
                      <a:pt x="7" y="29"/>
                      <a:pt x="7" y="27"/>
                    </a:cubicBezTo>
                    <a:cubicBezTo>
                      <a:pt x="7" y="26"/>
                      <a:pt x="9" y="25"/>
                      <a:pt x="10" y="25"/>
                    </a:cubicBezTo>
                    <a:cubicBezTo>
                      <a:pt x="12" y="25"/>
                      <a:pt x="13" y="26"/>
                      <a:pt x="13" y="27"/>
                    </a:cubicBezTo>
                    <a:cubicBezTo>
                      <a:pt x="13" y="29"/>
                      <a:pt x="12" y="30"/>
                      <a:pt x="10" y="30"/>
                    </a:cubicBezTo>
                    <a:close/>
                    <a:moveTo>
                      <a:pt x="15" y="28"/>
                    </a:moveTo>
                    <a:cubicBezTo>
                      <a:pt x="14" y="28"/>
                      <a:pt x="13" y="27"/>
                      <a:pt x="13" y="26"/>
                    </a:cubicBezTo>
                    <a:cubicBezTo>
                      <a:pt x="13" y="25"/>
                      <a:pt x="14" y="24"/>
                      <a:pt x="15" y="24"/>
                    </a:cubicBezTo>
                    <a:cubicBezTo>
                      <a:pt x="16" y="24"/>
                      <a:pt x="17" y="25"/>
                      <a:pt x="17" y="26"/>
                    </a:cubicBezTo>
                    <a:cubicBezTo>
                      <a:pt x="17" y="27"/>
                      <a:pt x="16" y="28"/>
                      <a:pt x="15" y="28"/>
                    </a:cubicBezTo>
                    <a:close/>
                    <a:moveTo>
                      <a:pt x="19" y="19"/>
                    </a:moveTo>
                    <a:cubicBezTo>
                      <a:pt x="19" y="21"/>
                      <a:pt x="17" y="23"/>
                      <a:pt x="15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3" y="23"/>
                      <a:pt x="1" y="21"/>
                      <a:pt x="1" y="19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3"/>
                      <a:pt x="3" y="1"/>
                      <a:pt x="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7" y="1"/>
                      <a:pt x="19" y="3"/>
                      <a:pt x="19" y="5"/>
                    </a:cubicBezTo>
                    <a:lnTo>
                      <a:pt x="19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105"/>
              <p:cNvSpPr/>
              <p:nvPr/>
            </p:nvSpPr>
            <p:spPr bwMode="auto">
              <a:xfrm>
                <a:off x="1986520" y="1053676"/>
                <a:ext cx="292100" cy="304800"/>
              </a:xfrm>
              <a:custGeom>
                <a:avLst/>
                <a:gdLst>
                  <a:gd name="T0" fmla="*/ 18 w 26"/>
                  <a:gd name="T1" fmla="*/ 7 h 27"/>
                  <a:gd name="T2" fmla="*/ 19 w 26"/>
                  <a:gd name="T3" fmla="*/ 9 h 27"/>
                  <a:gd name="T4" fmla="*/ 19 w 26"/>
                  <a:gd name="T5" fmla="*/ 9 h 27"/>
                  <a:gd name="T6" fmla="*/ 24 w 26"/>
                  <a:gd name="T7" fmla="*/ 10 h 27"/>
                  <a:gd name="T8" fmla="*/ 24 w 26"/>
                  <a:gd name="T9" fmla="*/ 10 h 27"/>
                  <a:gd name="T10" fmla="*/ 26 w 26"/>
                  <a:gd name="T11" fmla="*/ 8 h 27"/>
                  <a:gd name="T12" fmla="*/ 26 w 26"/>
                  <a:gd name="T13" fmla="*/ 8 h 27"/>
                  <a:gd name="T14" fmla="*/ 26 w 26"/>
                  <a:gd name="T15" fmla="*/ 3 h 27"/>
                  <a:gd name="T16" fmla="*/ 26 w 26"/>
                  <a:gd name="T17" fmla="*/ 3 h 27"/>
                  <a:gd name="T18" fmla="*/ 24 w 26"/>
                  <a:gd name="T19" fmla="*/ 2 h 27"/>
                  <a:gd name="T20" fmla="*/ 23 w 26"/>
                  <a:gd name="T21" fmla="*/ 3 h 27"/>
                  <a:gd name="T22" fmla="*/ 22 w 26"/>
                  <a:gd name="T23" fmla="*/ 3 h 27"/>
                  <a:gd name="T24" fmla="*/ 14 w 26"/>
                  <a:gd name="T25" fmla="*/ 0 h 27"/>
                  <a:gd name="T26" fmla="*/ 0 w 26"/>
                  <a:gd name="T27" fmla="*/ 14 h 27"/>
                  <a:gd name="T28" fmla="*/ 14 w 26"/>
                  <a:gd name="T29" fmla="*/ 27 h 27"/>
                  <a:gd name="T30" fmla="*/ 25 w 26"/>
                  <a:gd name="T31" fmla="*/ 21 h 27"/>
                  <a:gd name="T32" fmla="*/ 24 w 26"/>
                  <a:gd name="T33" fmla="*/ 18 h 27"/>
                  <a:gd name="T34" fmla="*/ 22 w 26"/>
                  <a:gd name="T35" fmla="*/ 19 h 27"/>
                  <a:gd name="T36" fmla="*/ 22 w 26"/>
                  <a:gd name="T37" fmla="*/ 19 h 27"/>
                  <a:gd name="T38" fmla="*/ 14 w 26"/>
                  <a:gd name="T39" fmla="*/ 23 h 27"/>
                  <a:gd name="T40" fmla="*/ 4 w 26"/>
                  <a:gd name="T41" fmla="*/ 14 h 27"/>
                  <a:gd name="T42" fmla="*/ 14 w 26"/>
                  <a:gd name="T43" fmla="*/ 4 h 27"/>
                  <a:gd name="T44" fmla="*/ 20 w 26"/>
                  <a:gd name="T45" fmla="*/ 6 h 27"/>
                  <a:gd name="T46" fmla="*/ 19 w 26"/>
                  <a:gd name="T47" fmla="*/ 6 h 27"/>
                  <a:gd name="T48" fmla="*/ 18 w 26"/>
                  <a:gd name="T49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" h="27">
                    <a:moveTo>
                      <a:pt x="18" y="7"/>
                    </a:moveTo>
                    <a:cubicBezTo>
                      <a:pt x="17" y="8"/>
                      <a:pt x="18" y="8"/>
                      <a:pt x="19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0" y="9"/>
                      <a:pt x="22" y="9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5" y="10"/>
                      <a:pt x="26" y="9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6"/>
                      <a:pt x="26" y="4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1"/>
                      <a:pt x="25" y="1"/>
                      <a:pt x="24" y="2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1"/>
                      <a:pt x="6" y="27"/>
                      <a:pt x="14" y="27"/>
                    </a:cubicBezTo>
                    <a:cubicBezTo>
                      <a:pt x="18" y="27"/>
                      <a:pt x="23" y="25"/>
                      <a:pt x="25" y="21"/>
                    </a:cubicBezTo>
                    <a:cubicBezTo>
                      <a:pt x="26" y="20"/>
                      <a:pt x="25" y="19"/>
                      <a:pt x="24" y="18"/>
                    </a:cubicBezTo>
                    <a:cubicBezTo>
                      <a:pt x="24" y="18"/>
                      <a:pt x="23" y="18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0" y="22"/>
                      <a:pt x="17" y="23"/>
                      <a:pt x="14" y="23"/>
                    </a:cubicBezTo>
                    <a:cubicBezTo>
                      <a:pt x="8" y="23"/>
                      <a:pt x="4" y="19"/>
                      <a:pt x="4" y="14"/>
                    </a:cubicBezTo>
                    <a:cubicBezTo>
                      <a:pt x="4" y="8"/>
                      <a:pt x="8" y="4"/>
                      <a:pt x="14" y="4"/>
                    </a:cubicBezTo>
                    <a:cubicBezTo>
                      <a:pt x="16" y="4"/>
                      <a:pt x="18" y="4"/>
                      <a:pt x="20" y="6"/>
                    </a:cubicBezTo>
                    <a:cubicBezTo>
                      <a:pt x="20" y="6"/>
                      <a:pt x="19" y="6"/>
                      <a:pt x="19" y="6"/>
                    </a:cubicBez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106"/>
              <p:cNvSpPr/>
              <p:nvPr/>
            </p:nvSpPr>
            <p:spPr bwMode="auto">
              <a:xfrm>
                <a:off x="1940483" y="1606126"/>
                <a:ext cx="57150" cy="327025"/>
              </a:xfrm>
              <a:custGeom>
                <a:avLst/>
                <a:gdLst>
                  <a:gd name="T0" fmla="*/ 4 w 5"/>
                  <a:gd name="T1" fmla="*/ 3 h 29"/>
                  <a:gd name="T2" fmla="*/ 5 w 5"/>
                  <a:gd name="T3" fmla="*/ 0 h 29"/>
                  <a:gd name="T4" fmla="*/ 0 w 5"/>
                  <a:gd name="T5" fmla="*/ 3 h 29"/>
                  <a:gd name="T6" fmla="*/ 0 w 5"/>
                  <a:gd name="T7" fmla="*/ 26 h 29"/>
                  <a:gd name="T8" fmla="*/ 5 w 5"/>
                  <a:gd name="T9" fmla="*/ 29 h 29"/>
                  <a:gd name="T10" fmla="*/ 4 w 5"/>
                  <a:gd name="T11" fmla="*/ 27 h 29"/>
                  <a:gd name="T12" fmla="*/ 4 w 5"/>
                  <a:gd name="T1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29">
                    <a:moveTo>
                      <a:pt x="4" y="3"/>
                    </a:moveTo>
                    <a:cubicBezTo>
                      <a:pt x="4" y="2"/>
                      <a:pt x="4" y="0"/>
                      <a:pt x="5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8"/>
                      <a:pt x="2" y="29"/>
                      <a:pt x="5" y="29"/>
                    </a:cubicBezTo>
                    <a:cubicBezTo>
                      <a:pt x="4" y="29"/>
                      <a:pt x="4" y="28"/>
                      <a:pt x="4" y="27"/>
                    </a:cubicBezTo>
                    <a:lnTo>
                      <a:pt x="4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107"/>
              <p:cNvSpPr>
                <a:spLocks noEditPoints="1"/>
              </p:cNvSpPr>
              <p:nvPr/>
            </p:nvSpPr>
            <p:spPr bwMode="auto">
              <a:xfrm>
                <a:off x="2110345" y="1606126"/>
                <a:ext cx="212725" cy="327025"/>
              </a:xfrm>
              <a:custGeom>
                <a:avLst/>
                <a:gdLst>
                  <a:gd name="T0" fmla="*/ 0 w 19"/>
                  <a:gd name="T1" fmla="*/ 0 h 29"/>
                  <a:gd name="T2" fmla="*/ 0 w 19"/>
                  <a:gd name="T3" fmla="*/ 27 h 29"/>
                  <a:gd name="T4" fmla="*/ 13 w 19"/>
                  <a:gd name="T5" fmla="*/ 29 h 29"/>
                  <a:gd name="T6" fmla="*/ 19 w 19"/>
                  <a:gd name="T7" fmla="*/ 3 h 29"/>
                  <a:gd name="T8" fmla="*/ 3 w 19"/>
                  <a:gd name="T9" fmla="*/ 6 h 29"/>
                  <a:gd name="T10" fmla="*/ 5 w 19"/>
                  <a:gd name="T11" fmla="*/ 2 h 29"/>
                  <a:gd name="T12" fmla="*/ 16 w 19"/>
                  <a:gd name="T13" fmla="*/ 4 h 29"/>
                  <a:gd name="T14" fmla="*/ 14 w 19"/>
                  <a:gd name="T15" fmla="*/ 8 h 29"/>
                  <a:gd name="T16" fmla="*/ 3 w 19"/>
                  <a:gd name="T17" fmla="*/ 6 h 29"/>
                  <a:gd name="T18" fmla="*/ 16 w 19"/>
                  <a:gd name="T19" fmla="*/ 11 h 29"/>
                  <a:gd name="T20" fmla="*/ 12 w 19"/>
                  <a:gd name="T21" fmla="*/ 12 h 29"/>
                  <a:gd name="T22" fmla="*/ 11 w 19"/>
                  <a:gd name="T23" fmla="*/ 10 h 29"/>
                  <a:gd name="T24" fmla="*/ 16 w 19"/>
                  <a:gd name="T25" fmla="*/ 10 h 29"/>
                  <a:gd name="T26" fmla="*/ 10 w 19"/>
                  <a:gd name="T27" fmla="*/ 10 h 29"/>
                  <a:gd name="T28" fmla="*/ 9 w 19"/>
                  <a:gd name="T29" fmla="*/ 12 h 29"/>
                  <a:gd name="T30" fmla="*/ 4 w 19"/>
                  <a:gd name="T31" fmla="*/ 11 h 29"/>
                  <a:gd name="T32" fmla="*/ 5 w 19"/>
                  <a:gd name="T33" fmla="*/ 10 h 29"/>
                  <a:gd name="T34" fmla="*/ 10 w 19"/>
                  <a:gd name="T35" fmla="*/ 10 h 29"/>
                  <a:gd name="T36" fmla="*/ 4 w 19"/>
                  <a:gd name="T37" fmla="*/ 24 h 29"/>
                  <a:gd name="T38" fmla="*/ 8 w 19"/>
                  <a:gd name="T39" fmla="*/ 24 h 29"/>
                  <a:gd name="T40" fmla="*/ 6 w 19"/>
                  <a:gd name="T41" fmla="*/ 21 h 29"/>
                  <a:gd name="T42" fmla="*/ 6 w 19"/>
                  <a:gd name="T43" fmla="*/ 18 h 29"/>
                  <a:gd name="T44" fmla="*/ 6 w 19"/>
                  <a:gd name="T45" fmla="*/ 21 h 29"/>
                  <a:gd name="T46" fmla="*/ 4 w 19"/>
                  <a:gd name="T47" fmla="*/ 15 h 29"/>
                  <a:gd name="T48" fmla="*/ 8 w 19"/>
                  <a:gd name="T49" fmla="*/ 15 h 29"/>
                  <a:gd name="T50" fmla="*/ 10 w 19"/>
                  <a:gd name="T51" fmla="*/ 26 h 29"/>
                  <a:gd name="T52" fmla="*/ 10 w 19"/>
                  <a:gd name="T53" fmla="*/ 22 h 29"/>
                  <a:gd name="T54" fmla="*/ 10 w 19"/>
                  <a:gd name="T55" fmla="*/ 26 h 29"/>
                  <a:gd name="T56" fmla="*/ 9 w 19"/>
                  <a:gd name="T57" fmla="*/ 19 h 29"/>
                  <a:gd name="T58" fmla="*/ 12 w 19"/>
                  <a:gd name="T59" fmla="*/ 19 h 29"/>
                  <a:gd name="T60" fmla="*/ 10 w 19"/>
                  <a:gd name="T61" fmla="*/ 17 h 29"/>
                  <a:gd name="T62" fmla="*/ 10 w 19"/>
                  <a:gd name="T63" fmla="*/ 13 h 29"/>
                  <a:gd name="T64" fmla="*/ 10 w 19"/>
                  <a:gd name="T65" fmla="*/ 17 h 29"/>
                  <a:gd name="T66" fmla="*/ 13 w 19"/>
                  <a:gd name="T67" fmla="*/ 24 h 29"/>
                  <a:gd name="T68" fmla="*/ 16 w 19"/>
                  <a:gd name="T69" fmla="*/ 24 h 29"/>
                  <a:gd name="T70" fmla="*/ 15 w 19"/>
                  <a:gd name="T71" fmla="*/ 21 h 29"/>
                  <a:gd name="T72" fmla="*/ 15 w 19"/>
                  <a:gd name="T73" fmla="*/ 18 h 29"/>
                  <a:gd name="T74" fmla="*/ 15 w 19"/>
                  <a:gd name="T75" fmla="*/ 21 h 29"/>
                  <a:gd name="T76" fmla="*/ 13 w 19"/>
                  <a:gd name="T77" fmla="*/ 15 h 29"/>
                  <a:gd name="T78" fmla="*/ 16 w 19"/>
                  <a:gd name="T79" fmla="*/ 1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9" h="29">
                    <a:moveTo>
                      <a:pt x="1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2"/>
                      <a:pt x="0" y="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8"/>
                      <a:pt x="0" y="29"/>
                      <a:pt x="0" y="29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17" y="29"/>
                      <a:pt x="19" y="28"/>
                      <a:pt x="19" y="26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1"/>
                      <a:pt x="17" y="0"/>
                      <a:pt x="13" y="0"/>
                    </a:cubicBezTo>
                    <a:close/>
                    <a:moveTo>
                      <a:pt x="3" y="6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4" y="2"/>
                      <a:pt x="5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5" y="2"/>
                      <a:pt x="16" y="3"/>
                      <a:pt x="16" y="4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5" y="8"/>
                      <a:pt x="1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8"/>
                      <a:pt x="3" y="7"/>
                      <a:pt x="3" y="6"/>
                    </a:cubicBezTo>
                    <a:close/>
                    <a:moveTo>
                      <a:pt x="16" y="10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1" y="12"/>
                      <a:pt x="11" y="11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2" y="10"/>
                      <a:pt x="12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lose/>
                    <a:moveTo>
                      <a:pt x="10" y="10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2"/>
                      <a:pt x="9" y="12"/>
                      <a:pt x="9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4" y="12"/>
                      <a:pt x="4" y="11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0" y="10"/>
                    </a:cubicBezTo>
                    <a:close/>
                    <a:moveTo>
                      <a:pt x="6" y="26"/>
                    </a:moveTo>
                    <a:cubicBezTo>
                      <a:pt x="5" y="26"/>
                      <a:pt x="4" y="25"/>
                      <a:pt x="4" y="24"/>
                    </a:cubicBezTo>
                    <a:cubicBezTo>
                      <a:pt x="4" y="23"/>
                      <a:pt x="5" y="22"/>
                      <a:pt x="6" y="22"/>
                    </a:cubicBezTo>
                    <a:cubicBezTo>
                      <a:pt x="7" y="22"/>
                      <a:pt x="8" y="23"/>
                      <a:pt x="8" y="24"/>
                    </a:cubicBezTo>
                    <a:cubicBezTo>
                      <a:pt x="8" y="25"/>
                      <a:pt x="7" y="26"/>
                      <a:pt x="6" y="26"/>
                    </a:cubicBezTo>
                    <a:close/>
                    <a:moveTo>
                      <a:pt x="6" y="21"/>
                    </a:moveTo>
                    <a:cubicBezTo>
                      <a:pt x="5" y="21"/>
                      <a:pt x="4" y="20"/>
                      <a:pt x="4" y="19"/>
                    </a:cubicBezTo>
                    <a:cubicBezTo>
                      <a:pt x="4" y="18"/>
                      <a:pt x="5" y="18"/>
                      <a:pt x="6" y="18"/>
                    </a:cubicBezTo>
                    <a:cubicBezTo>
                      <a:pt x="7" y="18"/>
                      <a:pt x="8" y="18"/>
                      <a:pt x="8" y="19"/>
                    </a:cubicBezTo>
                    <a:cubicBezTo>
                      <a:pt x="8" y="20"/>
                      <a:pt x="7" y="21"/>
                      <a:pt x="6" y="21"/>
                    </a:cubicBezTo>
                    <a:close/>
                    <a:moveTo>
                      <a:pt x="6" y="17"/>
                    </a:moveTo>
                    <a:cubicBezTo>
                      <a:pt x="5" y="17"/>
                      <a:pt x="4" y="16"/>
                      <a:pt x="4" y="15"/>
                    </a:cubicBezTo>
                    <a:cubicBezTo>
                      <a:pt x="4" y="14"/>
                      <a:pt x="5" y="13"/>
                      <a:pt x="6" y="13"/>
                    </a:cubicBezTo>
                    <a:cubicBezTo>
                      <a:pt x="7" y="13"/>
                      <a:pt x="8" y="14"/>
                      <a:pt x="8" y="15"/>
                    </a:cubicBezTo>
                    <a:cubicBezTo>
                      <a:pt x="8" y="16"/>
                      <a:pt x="7" y="17"/>
                      <a:pt x="6" y="17"/>
                    </a:cubicBezTo>
                    <a:close/>
                    <a:moveTo>
                      <a:pt x="10" y="26"/>
                    </a:moveTo>
                    <a:cubicBezTo>
                      <a:pt x="9" y="26"/>
                      <a:pt x="9" y="25"/>
                      <a:pt x="9" y="24"/>
                    </a:cubicBezTo>
                    <a:cubicBezTo>
                      <a:pt x="9" y="23"/>
                      <a:pt x="9" y="22"/>
                      <a:pt x="10" y="22"/>
                    </a:cubicBezTo>
                    <a:cubicBezTo>
                      <a:pt x="11" y="22"/>
                      <a:pt x="12" y="23"/>
                      <a:pt x="12" y="24"/>
                    </a:cubicBezTo>
                    <a:cubicBezTo>
                      <a:pt x="12" y="25"/>
                      <a:pt x="11" y="26"/>
                      <a:pt x="10" y="26"/>
                    </a:cubicBezTo>
                    <a:close/>
                    <a:moveTo>
                      <a:pt x="10" y="21"/>
                    </a:moveTo>
                    <a:cubicBezTo>
                      <a:pt x="9" y="21"/>
                      <a:pt x="9" y="20"/>
                      <a:pt x="9" y="19"/>
                    </a:cubicBezTo>
                    <a:cubicBezTo>
                      <a:pt x="9" y="18"/>
                      <a:pt x="9" y="18"/>
                      <a:pt x="10" y="18"/>
                    </a:cubicBezTo>
                    <a:cubicBezTo>
                      <a:pt x="11" y="18"/>
                      <a:pt x="12" y="18"/>
                      <a:pt x="12" y="19"/>
                    </a:cubicBezTo>
                    <a:cubicBezTo>
                      <a:pt x="12" y="20"/>
                      <a:pt x="11" y="21"/>
                      <a:pt x="10" y="21"/>
                    </a:cubicBezTo>
                    <a:close/>
                    <a:moveTo>
                      <a:pt x="10" y="17"/>
                    </a:moveTo>
                    <a:cubicBezTo>
                      <a:pt x="9" y="17"/>
                      <a:pt x="9" y="16"/>
                      <a:pt x="9" y="15"/>
                    </a:cubicBezTo>
                    <a:cubicBezTo>
                      <a:pt x="9" y="14"/>
                      <a:pt x="9" y="13"/>
                      <a:pt x="10" y="13"/>
                    </a:cubicBezTo>
                    <a:cubicBezTo>
                      <a:pt x="11" y="13"/>
                      <a:pt x="12" y="14"/>
                      <a:pt x="12" y="15"/>
                    </a:cubicBezTo>
                    <a:cubicBezTo>
                      <a:pt x="12" y="16"/>
                      <a:pt x="11" y="17"/>
                      <a:pt x="10" y="17"/>
                    </a:cubicBezTo>
                    <a:close/>
                    <a:moveTo>
                      <a:pt x="15" y="26"/>
                    </a:moveTo>
                    <a:cubicBezTo>
                      <a:pt x="14" y="26"/>
                      <a:pt x="13" y="25"/>
                      <a:pt x="13" y="24"/>
                    </a:cubicBezTo>
                    <a:cubicBezTo>
                      <a:pt x="13" y="23"/>
                      <a:pt x="14" y="22"/>
                      <a:pt x="15" y="22"/>
                    </a:cubicBezTo>
                    <a:cubicBezTo>
                      <a:pt x="16" y="22"/>
                      <a:pt x="16" y="23"/>
                      <a:pt x="16" y="24"/>
                    </a:cubicBezTo>
                    <a:cubicBezTo>
                      <a:pt x="16" y="25"/>
                      <a:pt x="16" y="26"/>
                      <a:pt x="15" y="26"/>
                    </a:cubicBezTo>
                    <a:close/>
                    <a:moveTo>
                      <a:pt x="15" y="21"/>
                    </a:moveTo>
                    <a:cubicBezTo>
                      <a:pt x="14" y="21"/>
                      <a:pt x="13" y="20"/>
                      <a:pt x="13" y="19"/>
                    </a:cubicBezTo>
                    <a:cubicBezTo>
                      <a:pt x="13" y="18"/>
                      <a:pt x="14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0"/>
                      <a:pt x="16" y="21"/>
                      <a:pt x="15" y="21"/>
                    </a:cubicBezTo>
                    <a:close/>
                    <a:moveTo>
                      <a:pt x="15" y="17"/>
                    </a:moveTo>
                    <a:cubicBezTo>
                      <a:pt x="14" y="17"/>
                      <a:pt x="13" y="16"/>
                      <a:pt x="13" y="15"/>
                    </a:cubicBezTo>
                    <a:cubicBezTo>
                      <a:pt x="13" y="14"/>
                      <a:pt x="14" y="13"/>
                      <a:pt x="15" y="13"/>
                    </a:cubicBezTo>
                    <a:cubicBezTo>
                      <a:pt x="16" y="13"/>
                      <a:pt x="16" y="14"/>
                      <a:pt x="16" y="15"/>
                    </a:cubicBezTo>
                    <a:cubicBezTo>
                      <a:pt x="16" y="16"/>
                      <a:pt x="16" y="17"/>
                      <a:pt x="15" y="17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108"/>
              <p:cNvSpPr>
                <a:spLocks noEditPoints="1"/>
              </p:cNvSpPr>
              <p:nvPr/>
            </p:nvSpPr>
            <p:spPr bwMode="auto">
              <a:xfrm>
                <a:off x="1997633" y="1595014"/>
                <a:ext cx="112713" cy="349250"/>
              </a:xfrm>
              <a:custGeom>
                <a:avLst/>
                <a:gdLst>
                  <a:gd name="T0" fmla="*/ 9 w 10"/>
                  <a:gd name="T1" fmla="*/ 0 h 31"/>
                  <a:gd name="T2" fmla="*/ 5 w 10"/>
                  <a:gd name="T3" fmla="*/ 0 h 31"/>
                  <a:gd name="T4" fmla="*/ 0 w 10"/>
                  <a:gd name="T5" fmla="*/ 0 h 31"/>
                  <a:gd name="T6" fmla="*/ 0 w 10"/>
                  <a:gd name="T7" fmla="*/ 6 h 31"/>
                  <a:gd name="T8" fmla="*/ 0 w 10"/>
                  <a:gd name="T9" fmla="*/ 25 h 31"/>
                  <a:gd name="T10" fmla="*/ 0 w 10"/>
                  <a:gd name="T11" fmla="*/ 31 h 31"/>
                  <a:gd name="T12" fmla="*/ 5 w 10"/>
                  <a:gd name="T13" fmla="*/ 31 h 31"/>
                  <a:gd name="T14" fmla="*/ 9 w 10"/>
                  <a:gd name="T15" fmla="*/ 31 h 31"/>
                  <a:gd name="T16" fmla="*/ 10 w 10"/>
                  <a:gd name="T17" fmla="*/ 25 h 31"/>
                  <a:gd name="T18" fmla="*/ 10 w 10"/>
                  <a:gd name="T19" fmla="*/ 6 h 31"/>
                  <a:gd name="T20" fmla="*/ 9 w 10"/>
                  <a:gd name="T21" fmla="*/ 0 h 31"/>
                  <a:gd name="T22" fmla="*/ 7 w 10"/>
                  <a:gd name="T23" fmla="*/ 14 h 31"/>
                  <a:gd name="T24" fmla="*/ 3 w 10"/>
                  <a:gd name="T25" fmla="*/ 14 h 31"/>
                  <a:gd name="T26" fmla="*/ 2 w 10"/>
                  <a:gd name="T27" fmla="*/ 14 h 31"/>
                  <a:gd name="T28" fmla="*/ 3 w 10"/>
                  <a:gd name="T29" fmla="*/ 13 h 31"/>
                  <a:gd name="T30" fmla="*/ 7 w 10"/>
                  <a:gd name="T31" fmla="*/ 13 h 31"/>
                  <a:gd name="T32" fmla="*/ 8 w 10"/>
                  <a:gd name="T33" fmla="*/ 14 h 31"/>
                  <a:gd name="T34" fmla="*/ 7 w 10"/>
                  <a:gd name="T35" fmla="*/ 14 h 31"/>
                  <a:gd name="T36" fmla="*/ 7 w 10"/>
                  <a:gd name="T37" fmla="*/ 12 h 31"/>
                  <a:gd name="T38" fmla="*/ 3 w 10"/>
                  <a:gd name="T39" fmla="*/ 12 h 31"/>
                  <a:gd name="T40" fmla="*/ 2 w 10"/>
                  <a:gd name="T41" fmla="*/ 11 h 31"/>
                  <a:gd name="T42" fmla="*/ 3 w 10"/>
                  <a:gd name="T43" fmla="*/ 10 h 31"/>
                  <a:gd name="T44" fmla="*/ 7 w 10"/>
                  <a:gd name="T45" fmla="*/ 10 h 31"/>
                  <a:gd name="T46" fmla="*/ 8 w 10"/>
                  <a:gd name="T47" fmla="*/ 11 h 31"/>
                  <a:gd name="T48" fmla="*/ 7 w 10"/>
                  <a:gd name="T49" fmla="*/ 1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31">
                    <a:moveTo>
                      <a:pt x="9" y="0"/>
                    </a:moveTo>
                    <a:cubicBezTo>
                      <a:pt x="9" y="0"/>
                      <a:pt x="7" y="0"/>
                      <a:pt x="5" y="0"/>
                    </a:cubicBezTo>
                    <a:cubicBezTo>
                      <a:pt x="3" y="0"/>
                      <a:pt x="0" y="0"/>
                      <a:pt x="0" y="0"/>
                    </a:cubicBezTo>
                    <a:cubicBezTo>
                      <a:pt x="0" y="0"/>
                      <a:pt x="0" y="3"/>
                      <a:pt x="0" y="6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8"/>
                      <a:pt x="0" y="31"/>
                      <a:pt x="0" y="31"/>
                    </a:cubicBezTo>
                    <a:cubicBezTo>
                      <a:pt x="1" y="31"/>
                      <a:pt x="3" y="31"/>
                      <a:pt x="5" y="31"/>
                    </a:cubicBezTo>
                    <a:cubicBezTo>
                      <a:pt x="7" y="31"/>
                      <a:pt x="9" y="31"/>
                      <a:pt x="9" y="31"/>
                    </a:cubicBezTo>
                    <a:cubicBezTo>
                      <a:pt x="10" y="31"/>
                      <a:pt x="10" y="28"/>
                      <a:pt x="10" y="2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3"/>
                      <a:pt x="9" y="0"/>
                      <a:pt x="9" y="0"/>
                    </a:cubicBezTo>
                    <a:close/>
                    <a:moveTo>
                      <a:pt x="7" y="14"/>
                    </a:moveTo>
                    <a:cubicBezTo>
                      <a:pt x="3" y="14"/>
                      <a:pt x="3" y="14"/>
                      <a:pt x="3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8" y="14"/>
                      <a:pt x="8" y="14"/>
                      <a:pt x="7" y="14"/>
                    </a:cubicBezTo>
                    <a:close/>
                    <a:moveTo>
                      <a:pt x="7" y="12"/>
                    </a:moveTo>
                    <a:cubicBezTo>
                      <a:pt x="3" y="12"/>
                      <a:pt x="3" y="12"/>
                      <a:pt x="3" y="12"/>
                    </a:cubicBezTo>
                    <a:cubicBezTo>
                      <a:pt x="2" y="12"/>
                      <a:pt x="2" y="11"/>
                      <a:pt x="2" y="11"/>
                    </a:cubicBezTo>
                    <a:cubicBezTo>
                      <a:pt x="2" y="10"/>
                      <a:pt x="2" y="10"/>
                      <a:pt x="3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2"/>
                      <a:pt x="7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109"/>
              <p:cNvSpPr/>
              <p:nvPr/>
            </p:nvSpPr>
            <p:spPr bwMode="auto">
              <a:xfrm>
                <a:off x="1986520" y="2215726"/>
                <a:ext cx="292100" cy="280987"/>
              </a:xfrm>
              <a:custGeom>
                <a:avLst/>
                <a:gdLst>
                  <a:gd name="T0" fmla="*/ 16 w 26"/>
                  <a:gd name="T1" fmla="*/ 0 h 25"/>
                  <a:gd name="T2" fmla="*/ 16 w 26"/>
                  <a:gd name="T3" fmla="*/ 4 h 25"/>
                  <a:gd name="T4" fmla="*/ 22 w 26"/>
                  <a:gd name="T5" fmla="*/ 12 h 25"/>
                  <a:gd name="T6" fmla="*/ 13 w 26"/>
                  <a:gd name="T7" fmla="*/ 22 h 25"/>
                  <a:gd name="T8" fmla="*/ 4 w 26"/>
                  <a:gd name="T9" fmla="*/ 12 h 25"/>
                  <a:gd name="T10" fmla="*/ 10 w 26"/>
                  <a:gd name="T11" fmla="*/ 4 h 25"/>
                  <a:gd name="T12" fmla="*/ 10 w 26"/>
                  <a:gd name="T13" fmla="*/ 0 h 25"/>
                  <a:gd name="T14" fmla="*/ 0 w 26"/>
                  <a:gd name="T15" fmla="*/ 12 h 25"/>
                  <a:gd name="T16" fmla="*/ 13 w 26"/>
                  <a:gd name="T17" fmla="*/ 25 h 25"/>
                  <a:gd name="T18" fmla="*/ 26 w 26"/>
                  <a:gd name="T19" fmla="*/ 12 h 25"/>
                  <a:gd name="T20" fmla="*/ 16 w 26"/>
                  <a:gd name="T2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" h="25">
                    <a:moveTo>
                      <a:pt x="16" y="0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20" y="5"/>
                      <a:pt x="22" y="8"/>
                      <a:pt x="22" y="12"/>
                    </a:cubicBezTo>
                    <a:cubicBezTo>
                      <a:pt x="22" y="17"/>
                      <a:pt x="18" y="22"/>
                      <a:pt x="13" y="22"/>
                    </a:cubicBezTo>
                    <a:cubicBezTo>
                      <a:pt x="8" y="22"/>
                      <a:pt x="4" y="17"/>
                      <a:pt x="4" y="12"/>
                    </a:cubicBezTo>
                    <a:cubicBezTo>
                      <a:pt x="4" y="8"/>
                      <a:pt x="6" y="5"/>
                      <a:pt x="10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1"/>
                      <a:pt x="0" y="6"/>
                      <a:pt x="0" y="12"/>
                    </a:cubicBezTo>
                    <a:cubicBezTo>
                      <a:pt x="0" y="19"/>
                      <a:pt x="6" y="25"/>
                      <a:pt x="13" y="25"/>
                    </a:cubicBezTo>
                    <a:cubicBezTo>
                      <a:pt x="20" y="25"/>
                      <a:pt x="26" y="19"/>
                      <a:pt x="26" y="12"/>
                    </a:cubicBezTo>
                    <a:cubicBezTo>
                      <a:pt x="26" y="6"/>
                      <a:pt x="22" y="1"/>
                      <a:pt x="16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110"/>
              <p:cNvSpPr/>
              <p:nvPr/>
            </p:nvSpPr>
            <p:spPr bwMode="auto">
              <a:xfrm>
                <a:off x="2110345" y="2147464"/>
                <a:ext cx="44450" cy="169862"/>
              </a:xfrm>
              <a:custGeom>
                <a:avLst/>
                <a:gdLst>
                  <a:gd name="T0" fmla="*/ 3 w 4"/>
                  <a:gd name="T1" fmla="*/ 0 h 15"/>
                  <a:gd name="T2" fmla="*/ 1 w 4"/>
                  <a:gd name="T3" fmla="*/ 0 h 15"/>
                  <a:gd name="T4" fmla="*/ 0 w 4"/>
                  <a:gd name="T5" fmla="*/ 1 h 15"/>
                  <a:gd name="T6" fmla="*/ 0 w 4"/>
                  <a:gd name="T7" fmla="*/ 5 h 15"/>
                  <a:gd name="T8" fmla="*/ 0 w 4"/>
                  <a:gd name="T9" fmla="*/ 9 h 15"/>
                  <a:gd name="T10" fmla="*/ 0 w 4"/>
                  <a:gd name="T11" fmla="*/ 14 h 15"/>
                  <a:gd name="T12" fmla="*/ 1 w 4"/>
                  <a:gd name="T13" fmla="*/ 15 h 15"/>
                  <a:gd name="T14" fmla="*/ 3 w 4"/>
                  <a:gd name="T15" fmla="*/ 15 h 15"/>
                  <a:gd name="T16" fmla="*/ 4 w 4"/>
                  <a:gd name="T17" fmla="*/ 14 h 15"/>
                  <a:gd name="T18" fmla="*/ 4 w 4"/>
                  <a:gd name="T19" fmla="*/ 9 h 15"/>
                  <a:gd name="T20" fmla="*/ 4 w 4"/>
                  <a:gd name="T21" fmla="*/ 5 h 15"/>
                  <a:gd name="T22" fmla="*/ 4 w 4"/>
                  <a:gd name="T23" fmla="*/ 1 h 15"/>
                  <a:gd name="T24" fmla="*/ 3 w 4"/>
                  <a:gd name="T2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" h="15">
                    <a:moveTo>
                      <a:pt x="3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0" y="15"/>
                      <a:pt x="1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111"/>
              <p:cNvSpPr/>
              <p:nvPr/>
            </p:nvSpPr>
            <p:spPr bwMode="auto">
              <a:xfrm>
                <a:off x="1940483" y="3038051"/>
                <a:ext cx="68263" cy="34925"/>
              </a:xfrm>
              <a:custGeom>
                <a:avLst/>
                <a:gdLst>
                  <a:gd name="T0" fmla="*/ 6 w 6"/>
                  <a:gd name="T1" fmla="*/ 3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112"/>
              <p:cNvSpPr/>
              <p:nvPr/>
            </p:nvSpPr>
            <p:spPr bwMode="auto">
              <a:xfrm>
                <a:off x="1940483" y="2993601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113"/>
              <p:cNvSpPr/>
              <p:nvPr/>
            </p:nvSpPr>
            <p:spPr bwMode="auto">
              <a:xfrm>
                <a:off x="1940483" y="2947564"/>
                <a:ext cx="68263" cy="34925"/>
              </a:xfrm>
              <a:custGeom>
                <a:avLst/>
                <a:gdLst>
                  <a:gd name="T0" fmla="*/ 6 w 6"/>
                  <a:gd name="T1" fmla="*/ 2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Freeform 114"/>
              <p:cNvSpPr/>
              <p:nvPr/>
            </p:nvSpPr>
            <p:spPr bwMode="auto">
              <a:xfrm>
                <a:off x="1940483" y="2903114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Freeform 115"/>
              <p:cNvSpPr/>
              <p:nvPr/>
            </p:nvSpPr>
            <p:spPr bwMode="auto">
              <a:xfrm>
                <a:off x="1940483" y="2858664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Freeform 116"/>
              <p:cNvSpPr/>
              <p:nvPr/>
            </p:nvSpPr>
            <p:spPr bwMode="auto">
              <a:xfrm>
                <a:off x="1940483" y="2801514"/>
                <a:ext cx="68263" cy="46037"/>
              </a:xfrm>
              <a:custGeom>
                <a:avLst/>
                <a:gdLst>
                  <a:gd name="T0" fmla="*/ 6 w 6"/>
                  <a:gd name="T1" fmla="*/ 3 h 4"/>
                  <a:gd name="T2" fmla="*/ 6 w 6"/>
                  <a:gd name="T3" fmla="*/ 4 h 4"/>
                  <a:gd name="T4" fmla="*/ 1 w 6"/>
                  <a:gd name="T5" fmla="*/ 4 h 4"/>
                  <a:gd name="T6" fmla="*/ 0 w 6"/>
                  <a:gd name="T7" fmla="*/ 3 h 4"/>
                  <a:gd name="T8" fmla="*/ 0 w 6"/>
                  <a:gd name="T9" fmla="*/ 1 h 4"/>
                  <a:gd name="T10" fmla="*/ 1 w 6"/>
                  <a:gd name="T11" fmla="*/ 0 h 4"/>
                  <a:gd name="T12" fmla="*/ 6 w 6"/>
                  <a:gd name="T13" fmla="*/ 0 h 4"/>
                  <a:gd name="T14" fmla="*/ 6 w 6"/>
                  <a:gd name="T15" fmla="*/ 1 h 4"/>
                  <a:gd name="T16" fmla="*/ 6 w 6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6" y="3"/>
                    </a:moveTo>
                    <a:cubicBezTo>
                      <a:pt x="6" y="3"/>
                      <a:pt x="6" y="4"/>
                      <a:pt x="6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117"/>
              <p:cNvSpPr/>
              <p:nvPr/>
            </p:nvSpPr>
            <p:spPr bwMode="auto">
              <a:xfrm>
                <a:off x="1940483" y="2757064"/>
                <a:ext cx="68263" cy="44450"/>
              </a:xfrm>
              <a:custGeom>
                <a:avLst/>
                <a:gdLst>
                  <a:gd name="T0" fmla="*/ 6 w 6"/>
                  <a:gd name="T1" fmla="*/ 3 h 4"/>
                  <a:gd name="T2" fmla="*/ 6 w 6"/>
                  <a:gd name="T3" fmla="*/ 4 h 4"/>
                  <a:gd name="T4" fmla="*/ 1 w 6"/>
                  <a:gd name="T5" fmla="*/ 4 h 4"/>
                  <a:gd name="T6" fmla="*/ 0 w 6"/>
                  <a:gd name="T7" fmla="*/ 3 h 4"/>
                  <a:gd name="T8" fmla="*/ 0 w 6"/>
                  <a:gd name="T9" fmla="*/ 1 h 4"/>
                  <a:gd name="T10" fmla="*/ 1 w 6"/>
                  <a:gd name="T11" fmla="*/ 0 h 4"/>
                  <a:gd name="T12" fmla="*/ 6 w 6"/>
                  <a:gd name="T13" fmla="*/ 0 h 4"/>
                  <a:gd name="T14" fmla="*/ 6 w 6"/>
                  <a:gd name="T15" fmla="*/ 1 h 4"/>
                  <a:gd name="T16" fmla="*/ 6 w 6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6" y="3"/>
                    </a:moveTo>
                    <a:cubicBezTo>
                      <a:pt x="6" y="3"/>
                      <a:pt x="6" y="4"/>
                      <a:pt x="6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Freeform 118"/>
              <p:cNvSpPr/>
              <p:nvPr/>
            </p:nvSpPr>
            <p:spPr bwMode="auto">
              <a:xfrm>
                <a:off x="1940483" y="2711026"/>
                <a:ext cx="68263" cy="34925"/>
              </a:xfrm>
              <a:custGeom>
                <a:avLst/>
                <a:gdLst>
                  <a:gd name="T0" fmla="*/ 6 w 6"/>
                  <a:gd name="T1" fmla="*/ 3 h 3"/>
                  <a:gd name="T2" fmla="*/ 6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6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119"/>
              <p:cNvSpPr/>
              <p:nvPr/>
            </p:nvSpPr>
            <p:spPr bwMode="auto">
              <a:xfrm>
                <a:off x="2019858" y="3038051"/>
                <a:ext cx="66675" cy="34925"/>
              </a:xfrm>
              <a:custGeom>
                <a:avLst/>
                <a:gdLst>
                  <a:gd name="T0" fmla="*/ 6 w 6"/>
                  <a:gd name="T1" fmla="*/ 3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120"/>
              <p:cNvSpPr/>
              <p:nvPr/>
            </p:nvSpPr>
            <p:spPr bwMode="auto">
              <a:xfrm>
                <a:off x="2019858" y="2993601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121"/>
              <p:cNvSpPr/>
              <p:nvPr/>
            </p:nvSpPr>
            <p:spPr bwMode="auto">
              <a:xfrm>
                <a:off x="2019858" y="2947564"/>
                <a:ext cx="66675" cy="34925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122"/>
              <p:cNvSpPr/>
              <p:nvPr/>
            </p:nvSpPr>
            <p:spPr bwMode="auto">
              <a:xfrm>
                <a:off x="2019858" y="2903114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123"/>
              <p:cNvSpPr/>
              <p:nvPr/>
            </p:nvSpPr>
            <p:spPr bwMode="auto">
              <a:xfrm>
                <a:off x="2019858" y="2858664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124"/>
              <p:cNvSpPr/>
              <p:nvPr/>
            </p:nvSpPr>
            <p:spPr bwMode="auto">
              <a:xfrm>
                <a:off x="2099233" y="3038051"/>
                <a:ext cx="66675" cy="34925"/>
              </a:xfrm>
              <a:custGeom>
                <a:avLst/>
                <a:gdLst>
                  <a:gd name="T0" fmla="*/ 6 w 6"/>
                  <a:gd name="T1" fmla="*/ 3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125"/>
              <p:cNvSpPr/>
              <p:nvPr/>
            </p:nvSpPr>
            <p:spPr bwMode="auto">
              <a:xfrm>
                <a:off x="2099233" y="2993601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126"/>
              <p:cNvSpPr/>
              <p:nvPr/>
            </p:nvSpPr>
            <p:spPr bwMode="auto">
              <a:xfrm>
                <a:off x="2099233" y="2947564"/>
                <a:ext cx="66675" cy="34925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127"/>
              <p:cNvSpPr/>
              <p:nvPr/>
            </p:nvSpPr>
            <p:spPr bwMode="auto">
              <a:xfrm>
                <a:off x="2099233" y="2903114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128"/>
              <p:cNvSpPr/>
              <p:nvPr/>
            </p:nvSpPr>
            <p:spPr bwMode="auto">
              <a:xfrm>
                <a:off x="2099233" y="2858664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6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129"/>
              <p:cNvSpPr/>
              <p:nvPr/>
            </p:nvSpPr>
            <p:spPr bwMode="auto">
              <a:xfrm>
                <a:off x="2099233" y="2801514"/>
                <a:ext cx="66675" cy="46037"/>
              </a:xfrm>
              <a:custGeom>
                <a:avLst/>
                <a:gdLst>
                  <a:gd name="T0" fmla="*/ 6 w 6"/>
                  <a:gd name="T1" fmla="*/ 3 h 4"/>
                  <a:gd name="T2" fmla="*/ 5 w 6"/>
                  <a:gd name="T3" fmla="*/ 4 h 4"/>
                  <a:gd name="T4" fmla="*/ 1 w 6"/>
                  <a:gd name="T5" fmla="*/ 4 h 4"/>
                  <a:gd name="T6" fmla="*/ 0 w 6"/>
                  <a:gd name="T7" fmla="*/ 3 h 4"/>
                  <a:gd name="T8" fmla="*/ 0 w 6"/>
                  <a:gd name="T9" fmla="*/ 1 h 4"/>
                  <a:gd name="T10" fmla="*/ 1 w 6"/>
                  <a:gd name="T11" fmla="*/ 0 h 4"/>
                  <a:gd name="T12" fmla="*/ 5 w 6"/>
                  <a:gd name="T13" fmla="*/ 0 h 4"/>
                  <a:gd name="T14" fmla="*/ 6 w 6"/>
                  <a:gd name="T15" fmla="*/ 1 h 4"/>
                  <a:gd name="T16" fmla="*/ 6 w 6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6" y="3"/>
                    </a:moveTo>
                    <a:cubicBezTo>
                      <a:pt x="6" y="3"/>
                      <a:pt x="6" y="4"/>
                      <a:pt x="5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1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130"/>
              <p:cNvSpPr/>
              <p:nvPr/>
            </p:nvSpPr>
            <p:spPr bwMode="auto">
              <a:xfrm>
                <a:off x="2177020" y="3038051"/>
                <a:ext cx="68263" cy="34925"/>
              </a:xfrm>
              <a:custGeom>
                <a:avLst/>
                <a:gdLst>
                  <a:gd name="T0" fmla="*/ 6 w 6"/>
                  <a:gd name="T1" fmla="*/ 3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131"/>
              <p:cNvSpPr/>
              <p:nvPr/>
            </p:nvSpPr>
            <p:spPr bwMode="auto">
              <a:xfrm>
                <a:off x="2177020" y="2993601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132"/>
              <p:cNvSpPr/>
              <p:nvPr/>
            </p:nvSpPr>
            <p:spPr bwMode="auto">
              <a:xfrm>
                <a:off x="2177020" y="2947564"/>
                <a:ext cx="68263" cy="34925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133"/>
              <p:cNvSpPr/>
              <p:nvPr/>
            </p:nvSpPr>
            <p:spPr bwMode="auto">
              <a:xfrm>
                <a:off x="2177020" y="2903114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134"/>
              <p:cNvSpPr/>
              <p:nvPr/>
            </p:nvSpPr>
            <p:spPr bwMode="auto">
              <a:xfrm>
                <a:off x="2177020" y="2858664"/>
                <a:ext cx="68263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135"/>
              <p:cNvSpPr/>
              <p:nvPr/>
            </p:nvSpPr>
            <p:spPr bwMode="auto">
              <a:xfrm>
                <a:off x="2256395" y="3038051"/>
                <a:ext cx="66675" cy="34925"/>
              </a:xfrm>
              <a:custGeom>
                <a:avLst/>
                <a:gdLst>
                  <a:gd name="T0" fmla="*/ 6 w 6"/>
                  <a:gd name="T1" fmla="*/ 3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3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3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136"/>
              <p:cNvSpPr/>
              <p:nvPr/>
            </p:nvSpPr>
            <p:spPr bwMode="auto">
              <a:xfrm>
                <a:off x="2256395" y="2993601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137"/>
              <p:cNvSpPr/>
              <p:nvPr/>
            </p:nvSpPr>
            <p:spPr bwMode="auto">
              <a:xfrm>
                <a:off x="2256395" y="2947564"/>
                <a:ext cx="66675" cy="34925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1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1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138"/>
              <p:cNvSpPr/>
              <p:nvPr/>
            </p:nvSpPr>
            <p:spPr bwMode="auto">
              <a:xfrm>
                <a:off x="2256395" y="2903114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3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139"/>
              <p:cNvSpPr/>
              <p:nvPr/>
            </p:nvSpPr>
            <p:spPr bwMode="auto">
              <a:xfrm>
                <a:off x="2256395" y="2858664"/>
                <a:ext cx="66675" cy="33337"/>
              </a:xfrm>
              <a:custGeom>
                <a:avLst/>
                <a:gdLst>
                  <a:gd name="T0" fmla="*/ 6 w 6"/>
                  <a:gd name="T1" fmla="*/ 2 h 3"/>
                  <a:gd name="T2" fmla="*/ 5 w 6"/>
                  <a:gd name="T3" fmla="*/ 3 h 3"/>
                  <a:gd name="T4" fmla="*/ 1 w 6"/>
                  <a:gd name="T5" fmla="*/ 3 h 3"/>
                  <a:gd name="T6" fmla="*/ 0 w 6"/>
                  <a:gd name="T7" fmla="*/ 2 h 3"/>
                  <a:gd name="T8" fmla="*/ 0 w 6"/>
                  <a:gd name="T9" fmla="*/ 0 h 3"/>
                  <a:gd name="T10" fmla="*/ 1 w 6"/>
                  <a:gd name="T11" fmla="*/ 0 h 3"/>
                  <a:gd name="T12" fmla="*/ 5 w 6"/>
                  <a:gd name="T13" fmla="*/ 0 h 3"/>
                  <a:gd name="T14" fmla="*/ 6 w 6"/>
                  <a:gd name="T15" fmla="*/ 0 h 3"/>
                  <a:gd name="T16" fmla="*/ 6 w 6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5" y="3"/>
                      <a:pt x="5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0"/>
                      <a:pt x="6" y="0"/>
                    </a:cubicBezTo>
                    <a:lnTo>
                      <a:pt x="6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140"/>
              <p:cNvSpPr/>
              <p:nvPr/>
            </p:nvSpPr>
            <p:spPr bwMode="auto">
              <a:xfrm>
                <a:off x="2256395" y="2801514"/>
                <a:ext cx="66675" cy="46037"/>
              </a:xfrm>
              <a:custGeom>
                <a:avLst/>
                <a:gdLst>
                  <a:gd name="T0" fmla="*/ 6 w 6"/>
                  <a:gd name="T1" fmla="*/ 3 h 4"/>
                  <a:gd name="T2" fmla="*/ 5 w 6"/>
                  <a:gd name="T3" fmla="*/ 4 h 4"/>
                  <a:gd name="T4" fmla="*/ 1 w 6"/>
                  <a:gd name="T5" fmla="*/ 4 h 4"/>
                  <a:gd name="T6" fmla="*/ 0 w 6"/>
                  <a:gd name="T7" fmla="*/ 3 h 4"/>
                  <a:gd name="T8" fmla="*/ 0 w 6"/>
                  <a:gd name="T9" fmla="*/ 1 h 4"/>
                  <a:gd name="T10" fmla="*/ 1 w 6"/>
                  <a:gd name="T11" fmla="*/ 0 h 4"/>
                  <a:gd name="T12" fmla="*/ 5 w 6"/>
                  <a:gd name="T13" fmla="*/ 0 h 4"/>
                  <a:gd name="T14" fmla="*/ 6 w 6"/>
                  <a:gd name="T15" fmla="*/ 1 h 4"/>
                  <a:gd name="T16" fmla="*/ 6 w 6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1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141"/>
              <p:cNvSpPr/>
              <p:nvPr/>
            </p:nvSpPr>
            <p:spPr bwMode="auto">
              <a:xfrm>
                <a:off x="2256395" y="2757064"/>
                <a:ext cx="66675" cy="44450"/>
              </a:xfrm>
              <a:custGeom>
                <a:avLst/>
                <a:gdLst>
                  <a:gd name="T0" fmla="*/ 6 w 6"/>
                  <a:gd name="T1" fmla="*/ 3 h 4"/>
                  <a:gd name="T2" fmla="*/ 5 w 6"/>
                  <a:gd name="T3" fmla="*/ 4 h 4"/>
                  <a:gd name="T4" fmla="*/ 1 w 6"/>
                  <a:gd name="T5" fmla="*/ 4 h 4"/>
                  <a:gd name="T6" fmla="*/ 0 w 6"/>
                  <a:gd name="T7" fmla="*/ 3 h 4"/>
                  <a:gd name="T8" fmla="*/ 0 w 6"/>
                  <a:gd name="T9" fmla="*/ 1 h 4"/>
                  <a:gd name="T10" fmla="*/ 1 w 6"/>
                  <a:gd name="T11" fmla="*/ 0 h 4"/>
                  <a:gd name="T12" fmla="*/ 5 w 6"/>
                  <a:gd name="T13" fmla="*/ 0 h 4"/>
                  <a:gd name="T14" fmla="*/ 6 w 6"/>
                  <a:gd name="T15" fmla="*/ 1 h 4"/>
                  <a:gd name="T16" fmla="*/ 6 w 6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6" y="3"/>
                    </a:moveTo>
                    <a:cubicBezTo>
                      <a:pt x="6" y="3"/>
                      <a:pt x="5" y="4"/>
                      <a:pt x="5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1"/>
                      <a:pt x="6" y="1"/>
                    </a:cubicBezTo>
                    <a:lnTo>
                      <a:pt x="6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Oval 142"/>
              <p:cNvSpPr>
                <a:spLocks noChangeArrowheads="1"/>
              </p:cNvSpPr>
              <p:nvPr/>
            </p:nvSpPr>
            <p:spPr bwMode="auto">
              <a:xfrm>
                <a:off x="2086533" y="3400001"/>
                <a:ext cx="90488" cy="101600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Oval 143"/>
              <p:cNvSpPr>
                <a:spLocks noChangeArrowheads="1"/>
              </p:cNvSpPr>
              <p:nvPr/>
            </p:nvSpPr>
            <p:spPr bwMode="auto">
              <a:xfrm>
                <a:off x="2099233" y="3647651"/>
                <a:ext cx="66675" cy="55562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144"/>
              <p:cNvSpPr>
                <a:spLocks noEditPoints="1"/>
              </p:cNvSpPr>
              <p:nvPr/>
            </p:nvSpPr>
            <p:spPr bwMode="auto">
              <a:xfrm>
                <a:off x="2008745" y="3309514"/>
                <a:ext cx="247650" cy="484187"/>
              </a:xfrm>
              <a:custGeom>
                <a:avLst/>
                <a:gdLst>
                  <a:gd name="T0" fmla="*/ 22 w 22"/>
                  <a:gd name="T1" fmla="*/ 0 h 43"/>
                  <a:gd name="T2" fmla="*/ 15 w 22"/>
                  <a:gd name="T3" fmla="*/ 0 h 43"/>
                  <a:gd name="T4" fmla="*/ 8 w 22"/>
                  <a:gd name="T5" fmla="*/ 0 h 43"/>
                  <a:gd name="T6" fmla="*/ 0 w 22"/>
                  <a:gd name="T7" fmla="*/ 0 h 43"/>
                  <a:gd name="T8" fmla="*/ 0 w 22"/>
                  <a:gd name="T9" fmla="*/ 8 h 43"/>
                  <a:gd name="T10" fmla="*/ 0 w 22"/>
                  <a:gd name="T11" fmla="*/ 36 h 43"/>
                  <a:gd name="T12" fmla="*/ 0 w 22"/>
                  <a:gd name="T13" fmla="*/ 43 h 43"/>
                  <a:gd name="T14" fmla="*/ 8 w 22"/>
                  <a:gd name="T15" fmla="*/ 43 h 43"/>
                  <a:gd name="T16" fmla="*/ 15 w 22"/>
                  <a:gd name="T17" fmla="*/ 43 h 43"/>
                  <a:gd name="T18" fmla="*/ 22 w 22"/>
                  <a:gd name="T19" fmla="*/ 43 h 43"/>
                  <a:gd name="T20" fmla="*/ 22 w 22"/>
                  <a:gd name="T21" fmla="*/ 36 h 43"/>
                  <a:gd name="T22" fmla="*/ 22 w 22"/>
                  <a:gd name="T23" fmla="*/ 8 h 43"/>
                  <a:gd name="T24" fmla="*/ 22 w 22"/>
                  <a:gd name="T25" fmla="*/ 0 h 43"/>
                  <a:gd name="T26" fmla="*/ 3 w 22"/>
                  <a:gd name="T27" fmla="*/ 2 h 43"/>
                  <a:gd name="T28" fmla="*/ 4 w 22"/>
                  <a:gd name="T29" fmla="*/ 3 h 43"/>
                  <a:gd name="T30" fmla="*/ 3 w 22"/>
                  <a:gd name="T31" fmla="*/ 4 h 43"/>
                  <a:gd name="T32" fmla="*/ 2 w 22"/>
                  <a:gd name="T33" fmla="*/ 3 h 43"/>
                  <a:gd name="T34" fmla="*/ 3 w 22"/>
                  <a:gd name="T35" fmla="*/ 2 h 43"/>
                  <a:gd name="T36" fmla="*/ 3 w 22"/>
                  <a:gd name="T37" fmla="*/ 40 h 43"/>
                  <a:gd name="T38" fmla="*/ 2 w 22"/>
                  <a:gd name="T39" fmla="*/ 39 h 43"/>
                  <a:gd name="T40" fmla="*/ 3 w 22"/>
                  <a:gd name="T41" fmla="*/ 38 h 43"/>
                  <a:gd name="T42" fmla="*/ 4 w 22"/>
                  <a:gd name="T43" fmla="*/ 39 h 43"/>
                  <a:gd name="T44" fmla="*/ 3 w 22"/>
                  <a:gd name="T45" fmla="*/ 40 h 43"/>
                  <a:gd name="T46" fmla="*/ 11 w 22"/>
                  <a:gd name="T47" fmla="*/ 38 h 43"/>
                  <a:gd name="T48" fmla="*/ 5 w 22"/>
                  <a:gd name="T49" fmla="*/ 33 h 43"/>
                  <a:gd name="T50" fmla="*/ 11 w 22"/>
                  <a:gd name="T51" fmla="*/ 27 h 43"/>
                  <a:gd name="T52" fmla="*/ 17 w 22"/>
                  <a:gd name="T53" fmla="*/ 33 h 43"/>
                  <a:gd name="T54" fmla="*/ 11 w 22"/>
                  <a:gd name="T55" fmla="*/ 38 h 43"/>
                  <a:gd name="T56" fmla="*/ 11 w 22"/>
                  <a:gd name="T57" fmla="*/ 21 h 43"/>
                  <a:gd name="T58" fmla="*/ 3 w 22"/>
                  <a:gd name="T59" fmla="*/ 12 h 43"/>
                  <a:gd name="T60" fmla="*/ 11 w 22"/>
                  <a:gd name="T61" fmla="*/ 4 h 43"/>
                  <a:gd name="T62" fmla="*/ 20 w 22"/>
                  <a:gd name="T63" fmla="*/ 12 h 43"/>
                  <a:gd name="T64" fmla="*/ 11 w 22"/>
                  <a:gd name="T65" fmla="*/ 21 h 43"/>
                  <a:gd name="T66" fmla="*/ 19 w 22"/>
                  <a:gd name="T67" fmla="*/ 40 h 43"/>
                  <a:gd name="T68" fmla="*/ 18 w 22"/>
                  <a:gd name="T69" fmla="*/ 39 h 43"/>
                  <a:gd name="T70" fmla="*/ 19 w 22"/>
                  <a:gd name="T71" fmla="*/ 38 h 43"/>
                  <a:gd name="T72" fmla="*/ 21 w 22"/>
                  <a:gd name="T73" fmla="*/ 39 h 43"/>
                  <a:gd name="T74" fmla="*/ 19 w 22"/>
                  <a:gd name="T75" fmla="*/ 40 h 43"/>
                  <a:gd name="T76" fmla="*/ 19 w 22"/>
                  <a:gd name="T77" fmla="*/ 4 h 43"/>
                  <a:gd name="T78" fmla="*/ 18 w 22"/>
                  <a:gd name="T79" fmla="*/ 3 h 43"/>
                  <a:gd name="T80" fmla="*/ 19 w 22"/>
                  <a:gd name="T81" fmla="*/ 2 h 43"/>
                  <a:gd name="T82" fmla="*/ 21 w 22"/>
                  <a:gd name="T83" fmla="*/ 3 h 43"/>
                  <a:gd name="T84" fmla="*/ 19 w 22"/>
                  <a:gd name="T85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2" h="43">
                    <a:moveTo>
                      <a:pt x="22" y="0"/>
                    </a:moveTo>
                    <a:cubicBezTo>
                      <a:pt x="21" y="0"/>
                      <a:pt x="18" y="0"/>
                      <a:pt x="15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1" y="0"/>
                      <a:pt x="0" y="0"/>
                    </a:cubicBezTo>
                    <a:cubicBezTo>
                      <a:pt x="0" y="1"/>
                      <a:pt x="0" y="4"/>
                      <a:pt x="0" y="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9"/>
                      <a:pt x="0" y="43"/>
                      <a:pt x="0" y="43"/>
                    </a:cubicBezTo>
                    <a:cubicBezTo>
                      <a:pt x="0" y="43"/>
                      <a:pt x="4" y="43"/>
                      <a:pt x="8" y="43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18" y="43"/>
                      <a:pt x="21" y="43"/>
                      <a:pt x="22" y="43"/>
                    </a:cubicBezTo>
                    <a:cubicBezTo>
                      <a:pt x="22" y="43"/>
                      <a:pt x="22" y="39"/>
                      <a:pt x="22" y="36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4"/>
                      <a:pt x="22" y="1"/>
                      <a:pt x="22" y="0"/>
                    </a:cubicBezTo>
                    <a:close/>
                    <a:moveTo>
                      <a:pt x="3" y="2"/>
                    </a:moveTo>
                    <a:cubicBezTo>
                      <a:pt x="3" y="2"/>
                      <a:pt x="4" y="2"/>
                      <a:pt x="4" y="3"/>
                    </a:cubicBezTo>
                    <a:cubicBezTo>
                      <a:pt x="4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2"/>
                      <a:pt x="2" y="2"/>
                      <a:pt x="3" y="2"/>
                    </a:cubicBezTo>
                    <a:close/>
                    <a:moveTo>
                      <a:pt x="3" y="40"/>
                    </a:moveTo>
                    <a:cubicBezTo>
                      <a:pt x="2" y="40"/>
                      <a:pt x="2" y="40"/>
                      <a:pt x="2" y="39"/>
                    </a:cubicBezTo>
                    <a:cubicBezTo>
                      <a:pt x="2" y="39"/>
                      <a:pt x="2" y="38"/>
                      <a:pt x="3" y="38"/>
                    </a:cubicBezTo>
                    <a:cubicBezTo>
                      <a:pt x="3" y="38"/>
                      <a:pt x="4" y="39"/>
                      <a:pt x="4" y="39"/>
                    </a:cubicBezTo>
                    <a:cubicBezTo>
                      <a:pt x="4" y="40"/>
                      <a:pt x="3" y="40"/>
                      <a:pt x="3" y="40"/>
                    </a:cubicBezTo>
                    <a:close/>
                    <a:moveTo>
                      <a:pt x="11" y="38"/>
                    </a:moveTo>
                    <a:cubicBezTo>
                      <a:pt x="8" y="38"/>
                      <a:pt x="5" y="36"/>
                      <a:pt x="5" y="33"/>
                    </a:cubicBezTo>
                    <a:cubicBezTo>
                      <a:pt x="5" y="29"/>
                      <a:pt x="8" y="27"/>
                      <a:pt x="11" y="27"/>
                    </a:cubicBezTo>
                    <a:cubicBezTo>
                      <a:pt x="14" y="27"/>
                      <a:pt x="17" y="29"/>
                      <a:pt x="17" y="33"/>
                    </a:cubicBezTo>
                    <a:cubicBezTo>
                      <a:pt x="17" y="36"/>
                      <a:pt x="14" y="38"/>
                      <a:pt x="11" y="38"/>
                    </a:cubicBezTo>
                    <a:close/>
                    <a:moveTo>
                      <a:pt x="11" y="21"/>
                    </a:moveTo>
                    <a:cubicBezTo>
                      <a:pt x="6" y="21"/>
                      <a:pt x="3" y="17"/>
                      <a:pt x="3" y="12"/>
                    </a:cubicBezTo>
                    <a:cubicBezTo>
                      <a:pt x="3" y="8"/>
                      <a:pt x="6" y="4"/>
                      <a:pt x="11" y="4"/>
                    </a:cubicBezTo>
                    <a:cubicBezTo>
                      <a:pt x="16" y="4"/>
                      <a:pt x="20" y="8"/>
                      <a:pt x="20" y="12"/>
                    </a:cubicBezTo>
                    <a:cubicBezTo>
                      <a:pt x="20" y="17"/>
                      <a:pt x="16" y="21"/>
                      <a:pt x="11" y="21"/>
                    </a:cubicBezTo>
                    <a:close/>
                    <a:moveTo>
                      <a:pt x="19" y="40"/>
                    </a:moveTo>
                    <a:cubicBezTo>
                      <a:pt x="19" y="40"/>
                      <a:pt x="18" y="40"/>
                      <a:pt x="18" y="39"/>
                    </a:cubicBezTo>
                    <a:cubicBezTo>
                      <a:pt x="18" y="39"/>
                      <a:pt x="19" y="38"/>
                      <a:pt x="19" y="38"/>
                    </a:cubicBezTo>
                    <a:cubicBezTo>
                      <a:pt x="20" y="38"/>
                      <a:pt x="21" y="39"/>
                      <a:pt x="21" y="39"/>
                    </a:cubicBezTo>
                    <a:cubicBezTo>
                      <a:pt x="21" y="40"/>
                      <a:pt x="20" y="40"/>
                      <a:pt x="19" y="40"/>
                    </a:cubicBezTo>
                    <a:close/>
                    <a:moveTo>
                      <a:pt x="19" y="4"/>
                    </a:moveTo>
                    <a:cubicBezTo>
                      <a:pt x="19" y="4"/>
                      <a:pt x="18" y="4"/>
                      <a:pt x="18" y="3"/>
                    </a:cubicBezTo>
                    <a:cubicBezTo>
                      <a:pt x="18" y="2"/>
                      <a:pt x="19" y="2"/>
                      <a:pt x="19" y="2"/>
                    </a:cubicBezTo>
                    <a:cubicBezTo>
                      <a:pt x="20" y="2"/>
                      <a:pt x="21" y="2"/>
                      <a:pt x="21" y="3"/>
                    </a:cubicBezTo>
                    <a:cubicBezTo>
                      <a:pt x="21" y="4"/>
                      <a:pt x="20" y="4"/>
                      <a:pt x="19" y="4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627" name="组合 626"/>
              <p:cNvGrpSpPr/>
              <p:nvPr/>
            </p:nvGrpSpPr>
            <p:grpSpPr>
              <a:xfrm>
                <a:off x="1951595" y="3917526"/>
                <a:ext cx="360363" cy="496887"/>
                <a:chOff x="5633074" y="4906380"/>
                <a:chExt cx="360363" cy="496887"/>
              </a:xfrm>
              <a:solidFill>
                <a:srgbClr val="2EA93E"/>
              </a:solidFill>
            </p:grpSpPr>
            <p:sp>
              <p:nvSpPr>
                <p:cNvPr id="725" name="Freeform 145"/>
                <p:cNvSpPr/>
                <p:nvPr/>
              </p:nvSpPr>
              <p:spPr bwMode="auto">
                <a:xfrm>
                  <a:off x="5633074" y="5131805"/>
                  <a:ext cx="360363" cy="271462"/>
                </a:xfrm>
                <a:custGeom>
                  <a:avLst/>
                  <a:gdLst>
                    <a:gd name="T0" fmla="*/ 25 w 32"/>
                    <a:gd name="T1" fmla="*/ 0 h 24"/>
                    <a:gd name="T2" fmla="*/ 19 w 32"/>
                    <a:gd name="T3" fmla="*/ 4 h 24"/>
                    <a:gd name="T4" fmla="*/ 16 w 32"/>
                    <a:gd name="T5" fmla="*/ 5 h 24"/>
                    <a:gd name="T6" fmla="*/ 13 w 32"/>
                    <a:gd name="T7" fmla="*/ 4 h 24"/>
                    <a:gd name="T8" fmla="*/ 8 w 32"/>
                    <a:gd name="T9" fmla="*/ 0 h 24"/>
                    <a:gd name="T10" fmla="*/ 0 w 32"/>
                    <a:gd name="T11" fmla="*/ 14 h 24"/>
                    <a:gd name="T12" fmla="*/ 0 w 32"/>
                    <a:gd name="T13" fmla="*/ 18 h 24"/>
                    <a:gd name="T14" fmla="*/ 16 w 32"/>
                    <a:gd name="T15" fmla="*/ 24 h 24"/>
                    <a:gd name="T16" fmla="*/ 32 w 32"/>
                    <a:gd name="T17" fmla="*/ 18 h 24"/>
                    <a:gd name="T18" fmla="*/ 32 w 32"/>
                    <a:gd name="T19" fmla="*/ 14 h 24"/>
                    <a:gd name="T20" fmla="*/ 25 w 32"/>
                    <a:gd name="T21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2" h="24">
                      <a:moveTo>
                        <a:pt x="25" y="0"/>
                      </a:moveTo>
                      <a:cubicBezTo>
                        <a:pt x="23" y="2"/>
                        <a:pt x="21" y="4"/>
                        <a:pt x="19" y="4"/>
                      </a:cubicBezTo>
                      <a:cubicBezTo>
                        <a:pt x="18" y="4"/>
                        <a:pt x="17" y="5"/>
                        <a:pt x="16" y="5"/>
                      </a:cubicBezTo>
                      <a:cubicBezTo>
                        <a:pt x="15" y="5"/>
                        <a:pt x="14" y="4"/>
                        <a:pt x="13" y="4"/>
                      </a:cubicBezTo>
                      <a:cubicBezTo>
                        <a:pt x="11" y="4"/>
                        <a:pt x="9" y="2"/>
                        <a:pt x="8" y="0"/>
                      </a:cubicBezTo>
                      <a:cubicBezTo>
                        <a:pt x="3" y="3"/>
                        <a:pt x="0" y="8"/>
                        <a:pt x="0" y="14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4" y="21"/>
                        <a:pt x="10" y="24"/>
                        <a:pt x="16" y="24"/>
                      </a:cubicBezTo>
                      <a:cubicBezTo>
                        <a:pt x="22" y="24"/>
                        <a:pt x="28" y="21"/>
                        <a:pt x="32" y="18"/>
                      </a:cubicBezTo>
                      <a:cubicBezTo>
                        <a:pt x="32" y="14"/>
                        <a:pt x="32" y="14"/>
                        <a:pt x="32" y="14"/>
                      </a:cubicBezTo>
                      <a:cubicBezTo>
                        <a:pt x="32" y="8"/>
                        <a:pt x="29" y="3"/>
                        <a:pt x="2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6" name="Freeform 146"/>
                <p:cNvSpPr/>
                <p:nvPr/>
              </p:nvSpPr>
              <p:spPr bwMode="auto">
                <a:xfrm>
                  <a:off x="5701337" y="4906380"/>
                  <a:ext cx="225425" cy="271462"/>
                </a:xfrm>
                <a:custGeom>
                  <a:avLst/>
                  <a:gdLst>
                    <a:gd name="T0" fmla="*/ 10 w 20"/>
                    <a:gd name="T1" fmla="*/ 0 h 24"/>
                    <a:gd name="T2" fmla="*/ 0 w 20"/>
                    <a:gd name="T3" fmla="*/ 9 h 24"/>
                    <a:gd name="T4" fmla="*/ 0 w 20"/>
                    <a:gd name="T5" fmla="*/ 15 h 24"/>
                    <a:gd name="T6" fmla="*/ 2 w 20"/>
                    <a:gd name="T7" fmla="*/ 19 h 24"/>
                    <a:gd name="T8" fmla="*/ 7 w 20"/>
                    <a:gd name="T9" fmla="*/ 23 h 24"/>
                    <a:gd name="T10" fmla="*/ 10 w 20"/>
                    <a:gd name="T11" fmla="*/ 24 h 24"/>
                    <a:gd name="T12" fmla="*/ 13 w 20"/>
                    <a:gd name="T13" fmla="*/ 23 h 24"/>
                    <a:gd name="T14" fmla="*/ 19 w 20"/>
                    <a:gd name="T15" fmla="*/ 19 h 24"/>
                    <a:gd name="T16" fmla="*/ 20 w 20"/>
                    <a:gd name="T17" fmla="*/ 15 h 24"/>
                    <a:gd name="T18" fmla="*/ 20 w 20"/>
                    <a:gd name="T19" fmla="*/ 9 h 24"/>
                    <a:gd name="T20" fmla="*/ 10 w 20"/>
                    <a:gd name="T21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4">
                      <a:moveTo>
                        <a:pt x="10" y="0"/>
                      </a:moveTo>
                      <a:cubicBezTo>
                        <a:pt x="5" y="0"/>
                        <a:pt x="0" y="4"/>
                        <a:pt x="0" y="9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6"/>
                        <a:pt x="1" y="18"/>
                        <a:pt x="2" y="19"/>
                      </a:cubicBezTo>
                      <a:cubicBezTo>
                        <a:pt x="3" y="21"/>
                        <a:pt x="5" y="23"/>
                        <a:pt x="7" y="23"/>
                      </a:cubicBezTo>
                      <a:cubicBezTo>
                        <a:pt x="8" y="23"/>
                        <a:pt x="9" y="24"/>
                        <a:pt x="10" y="24"/>
                      </a:cubicBezTo>
                      <a:cubicBezTo>
                        <a:pt x="11" y="24"/>
                        <a:pt x="12" y="23"/>
                        <a:pt x="13" y="23"/>
                      </a:cubicBezTo>
                      <a:cubicBezTo>
                        <a:pt x="15" y="23"/>
                        <a:pt x="17" y="21"/>
                        <a:pt x="19" y="19"/>
                      </a:cubicBezTo>
                      <a:cubicBezTo>
                        <a:pt x="19" y="18"/>
                        <a:pt x="20" y="16"/>
                        <a:pt x="20" y="15"/>
                      </a:cubicBezTo>
                      <a:cubicBezTo>
                        <a:pt x="20" y="9"/>
                        <a:pt x="20" y="9"/>
                        <a:pt x="20" y="9"/>
                      </a:cubicBezTo>
                      <a:cubicBezTo>
                        <a:pt x="20" y="4"/>
                        <a:pt x="16" y="0"/>
                        <a:pt x="1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7" name="Freeform 147"/>
                <p:cNvSpPr/>
                <p:nvPr/>
              </p:nvSpPr>
              <p:spPr bwMode="auto">
                <a:xfrm>
                  <a:off x="5814049" y="5019093"/>
                  <a:ext cx="123825" cy="125412"/>
                </a:xfrm>
                <a:custGeom>
                  <a:avLst/>
                  <a:gdLst>
                    <a:gd name="T0" fmla="*/ 11 w 11"/>
                    <a:gd name="T1" fmla="*/ 0 h 11"/>
                    <a:gd name="T2" fmla="*/ 9 w 11"/>
                    <a:gd name="T3" fmla="*/ 0 h 11"/>
                    <a:gd name="T4" fmla="*/ 9 w 11"/>
                    <a:gd name="T5" fmla="*/ 4 h 11"/>
                    <a:gd name="T6" fmla="*/ 9 w 11"/>
                    <a:gd name="T7" fmla="*/ 4 h 11"/>
                    <a:gd name="T8" fmla="*/ 7 w 11"/>
                    <a:gd name="T9" fmla="*/ 8 h 11"/>
                    <a:gd name="T10" fmla="*/ 3 w 11"/>
                    <a:gd name="T11" fmla="*/ 9 h 11"/>
                    <a:gd name="T12" fmla="*/ 1 w 11"/>
                    <a:gd name="T13" fmla="*/ 8 h 11"/>
                    <a:gd name="T14" fmla="*/ 0 w 11"/>
                    <a:gd name="T15" fmla="*/ 10 h 11"/>
                    <a:gd name="T16" fmla="*/ 1 w 11"/>
                    <a:gd name="T17" fmla="*/ 11 h 11"/>
                    <a:gd name="T18" fmla="*/ 3 w 11"/>
                    <a:gd name="T19" fmla="*/ 10 h 11"/>
                    <a:gd name="T20" fmla="*/ 8 w 11"/>
                    <a:gd name="T21" fmla="*/ 8 h 11"/>
                    <a:gd name="T22" fmla="*/ 10 w 11"/>
                    <a:gd name="T23" fmla="*/ 4 h 11"/>
                    <a:gd name="T24" fmla="*/ 11 w 11"/>
                    <a:gd name="T25" fmla="*/ 4 h 11"/>
                    <a:gd name="T26" fmla="*/ 11 w 11"/>
                    <a:gd name="T2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" h="11">
                      <a:moveTo>
                        <a:pt x="11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9" y="6"/>
                        <a:pt x="9" y="7"/>
                        <a:pt x="7" y="8"/>
                      </a:cubicBezTo>
                      <a:cubicBezTo>
                        <a:pt x="6" y="9"/>
                        <a:pt x="5" y="9"/>
                        <a:pt x="3" y="9"/>
                      </a:cubicBezTo>
                      <a:cubicBezTo>
                        <a:pt x="3" y="9"/>
                        <a:pt x="2" y="8"/>
                        <a:pt x="1" y="8"/>
                      </a:cubicBezTo>
                      <a:cubicBezTo>
                        <a:pt x="1" y="8"/>
                        <a:pt x="0" y="9"/>
                        <a:pt x="0" y="10"/>
                      </a:cubicBezTo>
                      <a:cubicBezTo>
                        <a:pt x="0" y="10"/>
                        <a:pt x="1" y="11"/>
                        <a:pt x="1" y="11"/>
                      </a:cubicBezTo>
                      <a:cubicBezTo>
                        <a:pt x="2" y="11"/>
                        <a:pt x="3" y="10"/>
                        <a:pt x="3" y="10"/>
                      </a:cubicBezTo>
                      <a:cubicBezTo>
                        <a:pt x="5" y="10"/>
                        <a:pt x="7" y="9"/>
                        <a:pt x="8" y="8"/>
                      </a:cubicBezTo>
                      <a:cubicBezTo>
                        <a:pt x="9" y="7"/>
                        <a:pt x="10" y="6"/>
                        <a:pt x="10" y="4"/>
                      </a:cubicBezTo>
                      <a:cubicBezTo>
                        <a:pt x="11" y="4"/>
                        <a:pt x="11" y="4"/>
                        <a:pt x="11" y="4"/>
                      </a:cubicBezTo>
                      <a:lnTo>
                        <a:pt x="1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628" name="Rectangle 148"/>
              <p:cNvSpPr>
                <a:spLocks noChangeArrowheads="1"/>
              </p:cNvSpPr>
              <p:nvPr/>
            </p:nvSpPr>
            <p:spPr bwMode="auto">
              <a:xfrm>
                <a:off x="2210358" y="671089"/>
                <a:ext cx="147638" cy="33337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149"/>
              <p:cNvSpPr>
                <a:spLocks noEditPoints="1"/>
              </p:cNvSpPr>
              <p:nvPr/>
            </p:nvSpPr>
            <p:spPr bwMode="auto">
              <a:xfrm>
                <a:off x="2210358" y="512339"/>
                <a:ext cx="136525" cy="146050"/>
              </a:xfrm>
              <a:custGeom>
                <a:avLst/>
                <a:gdLst>
                  <a:gd name="T0" fmla="*/ 0 w 86"/>
                  <a:gd name="T1" fmla="*/ 0 h 92"/>
                  <a:gd name="T2" fmla="*/ 0 w 86"/>
                  <a:gd name="T3" fmla="*/ 92 h 92"/>
                  <a:gd name="T4" fmla="*/ 86 w 86"/>
                  <a:gd name="T5" fmla="*/ 92 h 92"/>
                  <a:gd name="T6" fmla="*/ 50 w 86"/>
                  <a:gd name="T7" fmla="*/ 0 h 92"/>
                  <a:gd name="T8" fmla="*/ 0 w 86"/>
                  <a:gd name="T9" fmla="*/ 0 h 92"/>
                  <a:gd name="T10" fmla="*/ 8 w 86"/>
                  <a:gd name="T11" fmla="*/ 7 h 92"/>
                  <a:gd name="T12" fmla="*/ 50 w 86"/>
                  <a:gd name="T13" fmla="*/ 7 h 92"/>
                  <a:gd name="T14" fmla="*/ 71 w 86"/>
                  <a:gd name="T15" fmla="*/ 78 h 92"/>
                  <a:gd name="T16" fmla="*/ 8 w 86"/>
                  <a:gd name="T17" fmla="*/ 78 h 92"/>
                  <a:gd name="T18" fmla="*/ 8 w 86"/>
                  <a:gd name="T19" fmla="*/ 7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92">
                    <a:moveTo>
                      <a:pt x="0" y="0"/>
                    </a:moveTo>
                    <a:lnTo>
                      <a:pt x="0" y="92"/>
                    </a:lnTo>
                    <a:lnTo>
                      <a:pt x="86" y="92"/>
                    </a:lnTo>
                    <a:lnTo>
                      <a:pt x="50" y="0"/>
                    </a:lnTo>
                    <a:lnTo>
                      <a:pt x="0" y="0"/>
                    </a:lnTo>
                    <a:close/>
                    <a:moveTo>
                      <a:pt x="8" y="7"/>
                    </a:moveTo>
                    <a:lnTo>
                      <a:pt x="50" y="7"/>
                    </a:lnTo>
                    <a:lnTo>
                      <a:pt x="71" y="78"/>
                    </a:lnTo>
                    <a:lnTo>
                      <a:pt x="8" y="78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150"/>
              <p:cNvSpPr>
                <a:spLocks noEditPoints="1"/>
              </p:cNvSpPr>
              <p:nvPr/>
            </p:nvSpPr>
            <p:spPr bwMode="auto">
              <a:xfrm>
                <a:off x="1918258" y="715539"/>
                <a:ext cx="428625" cy="112712"/>
              </a:xfrm>
              <a:custGeom>
                <a:avLst/>
                <a:gdLst>
                  <a:gd name="T0" fmla="*/ 0 w 38"/>
                  <a:gd name="T1" fmla="*/ 3 h 10"/>
                  <a:gd name="T2" fmla="*/ 5 w 38"/>
                  <a:gd name="T3" fmla="*/ 3 h 10"/>
                  <a:gd name="T4" fmla="*/ 4 w 38"/>
                  <a:gd name="T5" fmla="*/ 5 h 10"/>
                  <a:gd name="T6" fmla="*/ 9 w 38"/>
                  <a:gd name="T7" fmla="*/ 10 h 10"/>
                  <a:gd name="T8" fmla="*/ 14 w 38"/>
                  <a:gd name="T9" fmla="*/ 5 h 10"/>
                  <a:gd name="T10" fmla="*/ 14 w 38"/>
                  <a:gd name="T11" fmla="*/ 3 h 10"/>
                  <a:gd name="T12" fmla="*/ 26 w 38"/>
                  <a:gd name="T13" fmla="*/ 3 h 10"/>
                  <a:gd name="T14" fmla="*/ 26 w 38"/>
                  <a:gd name="T15" fmla="*/ 5 h 10"/>
                  <a:gd name="T16" fmla="*/ 31 w 38"/>
                  <a:gd name="T17" fmla="*/ 10 h 10"/>
                  <a:gd name="T18" fmla="*/ 36 w 38"/>
                  <a:gd name="T19" fmla="*/ 5 h 10"/>
                  <a:gd name="T20" fmla="*/ 35 w 38"/>
                  <a:gd name="T21" fmla="*/ 3 h 10"/>
                  <a:gd name="T22" fmla="*/ 38 w 38"/>
                  <a:gd name="T23" fmla="*/ 3 h 10"/>
                  <a:gd name="T24" fmla="*/ 38 w 38"/>
                  <a:gd name="T25" fmla="*/ 0 h 10"/>
                  <a:gd name="T26" fmla="*/ 0 w 38"/>
                  <a:gd name="T27" fmla="*/ 0 h 10"/>
                  <a:gd name="T28" fmla="*/ 0 w 38"/>
                  <a:gd name="T29" fmla="*/ 3 h 10"/>
                  <a:gd name="T30" fmla="*/ 27 w 38"/>
                  <a:gd name="T31" fmla="*/ 3 h 10"/>
                  <a:gd name="T32" fmla="*/ 31 w 38"/>
                  <a:gd name="T33" fmla="*/ 2 h 10"/>
                  <a:gd name="T34" fmla="*/ 34 w 38"/>
                  <a:gd name="T35" fmla="*/ 3 h 10"/>
                  <a:gd name="T36" fmla="*/ 34 w 38"/>
                  <a:gd name="T37" fmla="*/ 5 h 10"/>
                  <a:gd name="T38" fmla="*/ 31 w 38"/>
                  <a:gd name="T39" fmla="*/ 9 h 10"/>
                  <a:gd name="T40" fmla="*/ 27 w 38"/>
                  <a:gd name="T41" fmla="*/ 5 h 10"/>
                  <a:gd name="T42" fmla="*/ 27 w 38"/>
                  <a:gd name="T43" fmla="*/ 3 h 10"/>
                  <a:gd name="T44" fmla="*/ 6 w 38"/>
                  <a:gd name="T45" fmla="*/ 3 h 10"/>
                  <a:gd name="T46" fmla="*/ 9 w 38"/>
                  <a:gd name="T47" fmla="*/ 2 h 10"/>
                  <a:gd name="T48" fmla="*/ 13 w 38"/>
                  <a:gd name="T49" fmla="*/ 3 h 10"/>
                  <a:gd name="T50" fmla="*/ 13 w 38"/>
                  <a:gd name="T51" fmla="*/ 5 h 10"/>
                  <a:gd name="T52" fmla="*/ 9 w 38"/>
                  <a:gd name="T53" fmla="*/ 9 h 10"/>
                  <a:gd name="T54" fmla="*/ 6 w 38"/>
                  <a:gd name="T55" fmla="*/ 5 h 10"/>
                  <a:gd name="T56" fmla="*/ 6 w 38"/>
                  <a:gd name="T5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8" h="10">
                    <a:moveTo>
                      <a:pt x="0" y="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4"/>
                      <a:pt x="4" y="5"/>
                      <a:pt x="4" y="5"/>
                    </a:cubicBezTo>
                    <a:cubicBezTo>
                      <a:pt x="4" y="8"/>
                      <a:pt x="7" y="10"/>
                      <a:pt x="9" y="10"/>
                    </a:cubicBezTo>
                    <a:cubicBezTo>
                      <a:pt x="12" y="10"/>
                      <a:pt x="14" y="8"/>
                      <a:pt x="14" y="5"/>
                    </a:cubicBezTo>
                    <a:cubicBezTo>
                      <a:pt x="14" y="5"/>
                      <a:pt x="14" y="4"/>
                      <a:pt x="14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4"/>
                      <a:pt x="26" y="5"/>
                      <a:pt x="26" y="5"/>
                    </a:cubicBezTo>
                    <a:cubicBezTo>
                      <a:pt x="26" y="8"/>
                      <a:pt x="28" y="10"/>
                      <a:pt x="31" y="10"/>
                    </a:cubicBezTo>
                    <a:cubicBezTo>
                      <a:pt x="33" y="10"/>
                      <a:pt x="36" y="8"/>
                      <a:pt x="36" y="5"/>
                    </a:cubicBezTo>
                    <a:cubicBezTo>
                      <a:pt x="36" y="5"/>
                      <a:pt x="35" y="4"/>
                      <a:pt x="35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3"/>
                    </a:lnTo>
                    <a:close/>
                    <a:moveTo>
                      <a:pt x="27" y="3"/>
                    </a:moveTo>
                    <a:cubicBezTo>
                      <a:pt x="28" y="2"/>
                      <a:pt x="29" y="2"/>
                      <a:pt x="31" y="2"/>
                    </a:cubicBezTo>
                    <a:cubicBezTo>
                      <a:pt x="32" y="2"/>
                      <a:pt x="33" y="2"/>
                      <a:pt x="34" y="3"/>
                    </a:cubicBezTo>
                    <a:cubicBezTo>
                      <a:pt x="34" y="4"/>
                      <a:pt x="34" y="5"/>
                      <a:pt x="34" y="5"/>
                    </a:cubicBezTo>
                    <a:cubicBezTo>
                      <a:pt x="34" y="7"/>
                      <a:pt x="33" y="9"/>
                      <a:pt x="31" y="9"/>
                    </a:cubicBezTo>
                    <a:cubicBezTo>
                      <a:pt x="29" y="9"/>
                      <a:pt x="27" y="7"/>
                      <a:pt x="27" y="5"/>
                    </a:cubicBezTo>
                    <a:cubicBezTo>
                      <a:pt x="27" y="5"/>
                      <a:pt x="27" y="4"/>
                      <a:pt x="27" y="3"/>
                    </a:cubicBezTo>
                    <a:close/>
                    <a:moveTo>
                      <a:pt x="6" y="3"/>
                    </a:moveTo>
                    <a:cubicBezTo>
                      <a:pt x="7" y="2"/>
                      <a:pt x="8" y="2"/>
                      <a:pt x="9" y="2"/>
                    </a:cubicBezTo>
                    <a:cubicBezTo>
                      <a:pt x="11" y="2"/>
                      <a:pt x="12" y="2"/>
                      <a:pt x="13" y="3"/>
                    </a:cubicBezTo>
                    <a:cubicBezTo>
                      <a:pt x="13" y="4"/>
                      <a:pt x="13" y="5"/>
                      <a:pt x="13" y="5"/>
                    </a:cubicBezTo>
                    <a:cubicBezTo>
                      <a:pt x="13" y="7"/>
                      <a:pt x="11" y="9"/>
                      <a:pt x="9" y="9"/>
                    </a:cubicBezTo>
                    <a:cubicBezTo>
                      <a:pt x="7" y="9"/>
                      <a:pt x="6" y="7"/>
                      <a:pt x="6" y="5"/>
                    </a:cubicBezTo>
                    <a:cubicBezTo>
                      <a:pt x="6" y="5"/>
                      <a:pt x="6" y="4"/>
                      <a:pt x="6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151"/>
              <p:cNvSpPr/>
              <p:nvPr/>
            </p:nvSpPr>
            <p:spPr bwMode="auto">
              <a:xfrm>
                <a:off x="1907145" y="512339"/>
                <a:ext cx="292100" cy="192087"/>
              </a:xfrm>
              <a:custGeom>
                <a:avLst/>
                <a:gdLst>
                  <a:gd name="T0" fmla="*/ 14 w 184"/>
                  <a:gd name="T1" fmla="*/ 50 h 121"/>
                  <a:gd name="T2" fmla="*/ 85 w 184"/>
                  <a:gd name="T3" fmla="*/ 0 h 121"/>
                  <a:gd name="T4" fmla="*/ 170 w 184"/>
                  <a:gd name="T5" fmla="*/ 43 h 121"/>
                  <a:gd name="T6" fmla="*/ 170 w 184"/>
                  <a:gd name="T7" fmla="*/ 50 h 121"/>
                  <a:gd name="T8" fmla="*/ 184 w 184"/>
                  <a:gd name="T9" fmla="*/ 50 h 121"/>
                  <a:gd name="T10" fmla="*/ 184 w 184"/>
                  <a:gd name="T11" fmla="*/ 121 h 121"/>
                  <a:gd name="T12" fmla="*/ 0 w 184"/>
                  <a:gd name="T13" fmla="*/ 121 h 121"/>
                  <a:gd name="T14" fmla="*/ 0 w 184"/>
                  <a:gd name="T15" fmla="*/ 50 h 121"/>
                  <a:gd name="T16" fmla="*/ 14 w 184"/>
                  <a:gd name="T17" fmla="*/ 5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4" h="121">
                    <a:moveTo>
                      <a:pt x="14" y="50"/>
                    </a:moveTo>
                    <a:lnTo>
                      <a:pt x="85" y="0"/>
                    </a:lnTo>
                    <a:lnTo>
                      <a:pt x="170" y="43"/>
                    </a:lnTo>
                    <a:lnTo>
                      <a:pt x="170" y="50"/>
                    </a:lnTo>
                    <a:lnTo>
                      <a:pt x="184" y="50"/>
                    </a:lnTo>
                    <a:lnTo>
                      <a:pt x="184" y="121"/>
                    </a:lnTo>
                    <a:lnTo>
                      <a:pt x="0" y="121"/>
                    </a:lnTo>
                    <a:lnTo>
                      <a:pt x="0" y="50"/>
                    </a:lnTo>
                    <a:lnTo>
                      <a:pt x="14" y="5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152"/>
              <p:cNvSpPr>
                <a:spLocks noEditPoints="1"/>
              </p:cNvSpPr>
              <p:nvPr/>
            </p:nvSpPr>
            <p:spPr bwMode="auto">
              <a:xfrm>
                <a:off x="1321358" y="1042564"/>
                <a:ext cx="360363" cy="349250"/>
              </a:xfrm>
              <a:custGeom>
                <a:avLst/>
                <a:gdLst>
                  <a:gd name="T0" fmla="*/ 0 w 32"/>
                  <a:gd name="T1" fmla="*/ 16 h 31"/>
                  <a:gd name="T2" fmla="*/ 32 w 32"/>
                  <a:gd name="T3" fmla="*/ 16 h 31"/>
                  <a:gd name="T4" fmla="*/ 13 w 32"/>
                  <a:gd name="T5" fmla="*/ 30 h 31"/>
                  <a:gd name="T6" fmla="*/ 15 w 32"/>
                  <a:gd name="T7" fmla="*/ 24 h 31"/>
                  <a:gd name="T8" fmla="*/ 13 w 32"/>
                  <a:gd name="T9" fmla="*/ 30 h 31"/>
                  <a:gd name="T10" fmla="*/ 7 w 32"/>
                  <a:gd name="T11" fmla="*/ 16 h 31"/>
                  <a:gd name="T12" fmla="*/ 3 w 32"/>
                  <a:gd name="T13" fmla="*/ 23 h 31"/>
                  <a:gd name="T14" fmla="*/ 16 w 32"/>
                  <a:gd name="T15" fmla="*/ 7 h 31"/>
                  <a:gd name="T16" fmla="*/ 18 w 32"/>
                  <a:gd name="T17" fmla="*/ 1 h 31"/>
                  <a:gd name="T18" fmla="*/ 16 w 32"/>
                  <a:gd name="T19" fmla="*/ 7 h 31"/>
                  <a:gd name="T20" fmla="*/ 23 w 32"/>
                  <a:gd name="T21" fmla="*/ 15 h 31"/>
                  <a:gd name="T22" fmla="*/ 16 w 32"/>
                  <a:gd name="T23" fmla="*/ 8 h 31"/>
                  <a:gd name="T24" fmla="*/ 15 w 32"/>
                  <a:gd name="T25" fmla="*/ 7 h 31"/>
                  <a:gd name="T26" fmla="*/ 13 w 32"/>
                  <a:gd name="T27" fmla="*/ 1 h 31"/>
                  <a:gd name="T28" fmla="*/ 15 w 32"/>
                  <a:gd name="T29" fmla="*/ 7 h 31"/>
                  <a:gd name="T30" fmla="*/ 15 w 32"/>
                  <a:gd name="T31" fmla="*/ 15 h 31"/>
                  <a:gd name="T32" fmla="*/ 9 w 32"/>
                  <a:gd name="T33" fmla="*/ 8 h 31"/>
                  <a:gd name="T34" fmla="*/ 7 w 32"/>
                  <a:gd name="T35" fmla="*/ 15 h 31"/>
                  <a:gd name="T36" fmla="*/ 3 w 32"/>
                  <a:gd name="T37" fmla="*/ 8 h 31"/>
                  <a:gd name="T38" fmla="*/ 7 w 32"/>
                  <a:gd name="T39" fmla="*/ 15 h 31"/>
                  <a:gd name="T40" fmla="*/ 15 w 32"/>
                  <a:gd name="T41" fmla="*/ 16 h 31"/>
                  <a:gd name="T42" fmla="*/ 9 w 32"/>
                  <a:gd name="T43" fmla="*/ 23 h 31"/>
                  <a:gd name="T44" fmla="*/ 16 w 32"/>
                  <a:gd name="T45" fmla="*/ 24 h 31"/>
                  <a:gd name="T46" fmla="*/ 18 w 32"/>
                  <a:gd name="T47" fmla="*/ 30 h 31"/>
                  <a:gd name="T48" fmla="*/ 16 w 32"/>
                  <a:gd name="T49" fmla="*/ 24 h 31"/>
                  <a:gd name="T50" fmla="*/ 16 w 32"/>
                  <a:gd name="T51" fmla="*/ 16 h 31"/>
                  <a:gd name="T52" fmla="*/ 22 w 32"/>
                  <a:gd name="T53" fmla="*/ 23 h 31"/>
                  <a:gd name="T54" fmla="*/ 24 w 32"/>
                  <a:gd name="T55" fmla="*/ 16 h 31"/>
                  <a:gd name="T56" fmla="*/ 29 w 32"/>
                  <a:gd name="T57" fmla="*/ 23 h 31"/>
                  <a:gd name="T58" fmla="*/ 23 w 32"/>
                  <a:gd name="T59" fmla="*/ 23 h 31"/>
                  <a:gd name="T60" fmla="*/ 24 w 32"/>
                  <a:gd name="T61" fmla="*/ 15 h 31"/>
                  <a:gd name="T62" fmla="*/ 29 w 32"/>
                  <a:gd name="T63" fmla="*/ 8 h 31"/>
                  <a:gd name="T64" fmla="*/ 24 w 32"/>
                  <a:gd name="T65" fmla="*/ 15 h 31"/>
                  <a:gd name="T66" fmla="*/ 23 w 32"/>
                  <a:gd name="T67" fmla="*/ 7 h 31"/>
                  <a:gd name="T68" fmla="*/ 26 w 32"/>
                  <a:gd name="T69" fmla="*/ 5 h 31"/>
                  <a:gd name="T70" fmla="*/ 5 w 32"/>
                  <a:gd name="T71" fmla="*/ 5 h 31"/>
                  <a:gd name="T72" fmla="*/ 9 w 32"/>
                  <a:gd name="T73" fmla="*/ 7 h 31"/>
                  <a:gd name="T74" fmla="*/ 5 w 32"/>
                  <a:gd name="T75" fmla="*/ 5 h 31"/>
                  <a:gd name="T76" fmla="*/ 9 w 32"/>
                  <a:gd name="T77" fmla="*/ 24 h 31"/>
                  <a:gd name="T78" fmla="*/ 5 w 32"/>
                  <a:gd name="T79" fmla="*/ 26 h 31"/>
                  <a:gd name="T80" fmla="*/ 26 w 32"/>
                  <a:gd name="T81" fmla="*/ 26 h 31"/>
                  <a:gd name="T82" fmla="*/ 23 w 32"/>
                  <a:gd name="T83" fmla="*/ 24 h 31"/>
                  <a:gd name="T84" fmla="*/ 26 w 32"/>
                  <a:gd name="T85" fmla="*/ 2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" h="31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4"/>
                      <a:pt x="7" y="31"/>
                      <a:pt x="16" y="31"/>
                    </a:cubicBezTo>
                    <a:cubicBezTo>
                      <a:pt x="24" y="31"/>
                      <a:pt x="32" y="24"/>
                      <a:pt x="32" y="16"/>
                    </a:cubicBezTo>
                    <a:cubicBezTo>
                      <a:pt x="32" y="7"/>
                      <a:pt x="24" y="0"/>
                      <a:pt x="16" y="0"/>
                    </a:cubicBezTo>
                    <a:close/>
                    <a:moveTo>
                      <a:pt x="13" y="30"/>
                    </a:moveTo>
                    <a:cubicBezTo>
                      <a:pt x="12" y="28"/>
                      <a:pt x="10" y="26"/>
                      <a:pt x="10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4" y="30"/>
                      <a:pt x="14" y="30"/>
                      <a:pt x="13" y="30"/>
                    </a:cubicBezTo>
                    <a:close/>
                    <a:moveTo>
                      <a:pt x="1" y="16"/>
                    </a:moveTo>
                    <a:cubicBezTo>
                      <a:pt x="7" y="16"/>
                      <a:pt x="7" y="16"/>
                      <a:pt x="7" y="16"/>
                    </a:cubicBezTo>
                    <a:cubicBezTo>
                      <a:pt x="7" y="19"/>
                      <a:pt x="8" y="21"/>
                      <a:pt x="8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1"/>
                      <a:pt x="1" y="19"/>
                      <a:pt x="1" y="16"/>
                    </a:cubicBezTo>
                    <a:close/>
                    <a:moveTo>
                      <a:pt x="16" y="7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7" y="1"/>
                      <a:pt x="18" y="1"/>
                      <a:pt x="18" y="1"/>
                    </a:cubicBezTo>
                    <a:cubicBezTo>
                      <a:pt x="20" y="3"/>
                      <a:pt x="21" y="5"/>
                      <a:pt x="22" y="7"/>
                    </a:cubicBezTo>
                    <a:lnTo>
                      <a:pt x="16" y="7"/>
                    </a:lnTo>
                    <a:close/>
                    <a:moveTo>
                      <a:pt x="22" y="8"/>
                    </a:moveTo>
                    <a:cubicBezTo>
                      <a:pt x="23" y="11"/>
                      <a:pt x="23" y="13"/>
                      <a:pt x="23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8"/>
                      <a:pt x="16" y="8"/>
                      <a:pt x="16" y="8"/>
                    </a:cubicBezTo>
                    <a:lnTo>
                      <a:pt x="22" y="8"/>
                    </a:lnTo>
                    <a:close/>
                    <a:moveTo>
                      <a:pt x="15" y="7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10" y="5"/>
                      <a:pt x="12" y="3"/>
                      <a:pt x="13" y="1"/>
                    </a:cubicBezTo>
                    <a:cubicBezTo>
                      <a:pt x="14" y="1"/>
                      <a:pt x="14" y="1"/>
                      <a:pt x="15" y="1"/>
                    </a:cubicBezTo>
                    <a:lnTo>
                      <a:pt x="15" y="7"/>
                    </a:lnTo>
                    <a:close/>
                    <a:moveTo>
                      <a:pt x="15" y="8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3"/>
                      <a:pt x="9" y="11"/>
                      <a:pt x="9" y="8"/>
                    </a:cubicBezTo>
                    <a:lnTo>
                      <a:pt x="15" y="8"/>
                    </a:lnTo>
                    <a:close/>
                    <a:moveTo>
                      <a:pt x="7" y="15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" y="13"/>
                      <a:pt x="2" y="10"/>
                      <a:pt x="3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1"/>
                      <a:pt x="7" y="13"/>
                      <a:pt x="7" y="15"/>
                    </a:cubicBezTo>
                    <a:close/>
                    <a:moveTo>
                      <a:pt x="8" y="16"/>
                    </a:moveTo>
                    <a:cubicBezTo>
                      <a:pt x="15" y="16"/>
                      <a:pt x="15" y="16"/>
                      <a:pt x="15" y="16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1"/>
                      <a:pt x="8" y="19"/>
                      <a:pt x="8" y="16"/>
                    </a:cubicBezTo>
                    <a:close/>
                    <a:moveTo>
                      <a:pt x="16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1" y="26"/>
                      <a:pt x="20" y="28"/>
                      <a:pt x="18" y="30"/>
                    </a:cubicBezTo>
                    <a:cubicBezTo>
                      <a:pt x="18" y="30"/>
                      <a:pt x="17" y="30"/>
                      <a:pt x="16" y="30"/>
                    </a:cubicBezTo>
                    <a:lnTo>
                      <a:pt x="16" y="24"/>
                    </a:lnTo>
                    <a:close/>
                    <a:moveTo>
                      <a:pt x="16" y="23"/>
                    </a:moveTo>
                    <a:cubicBezTo>
                      <a:pt x="16" y="16"/>
                      <a:pt x="16" y="16"/>
                      <a:pt x="16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9"/>
                      <a:pt x="23" y="21"/>
                      <a:pt x="22" y="23"/>
                    </a:cubicBezTo>
                    <a:lnTo>
                      <a:pt x="16" y="23"/>
                    </a:lnTo>
                    <a:close/>
                    <a:moveTo>
                      <a:pt x="24" y="16"/>
                    </a:move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9"/>
                      <a:pt x="30" y="21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4" y="21"/>
                      <a:pt x="24" y="19"/>
                      <a:pt x="24" y="16"/>
                    </a:cubicBezTo>
                    <a:close/>
                    <a:moveTo>
                      <a:pt x="24" y="15"/>
                    </a:moveTo>
                    <a:cubicBezTo>
                      <a:pt x="24" y="13"/>
                      <a:pt x="24" y="11"/>
                      <a:pt x="23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0" y="10"/>
                      <a:pt x="30" y="13"/>
                      <a:pt x="30" y="15"/>
                    </a:cubicBezTo>
                    <a:lnTo>
                      <a:pt x="24" y="15"/>
                    </a:lnTo>
                    <a:close/>
                    <a:moveTo>
                      <a:pt x="28" y="7"/>
                    </a:moveTo>
                    <a:cubicBezTo>
                      <a:pt x="23" y="7"/>
                      <a:pt x="23" y="7"/>
                      <a:pt x="23" y="7"/>
                    </a:cubicBezTo>
                    <a:cubicBezTo>
                      <a:pt x="22" y="5"/>
                      <a:pt x="21" y="3"/>
                      <a:pt x="20" y="2"/>
                    </a:cubicBezTo>
                    <a:cubicBezTo>
                      <a:pt x="22" y="2"/>
                      <a:pt x="24" y="4"/>
                      <a:pt x="26" y="5"/>
                    </a:cubicBezTo>
                    <a:cubicBezTo>
                      <a:pt x="27" y="6"/>
                      <a:pt x="27" y="7"/>
                      <a:pt x="28" y="7"/>
                    </a:cubicBezTo>
                    <a:close/>
                    <a:moveTo>
                      <a:pt x="5" y="5"/>
                    </a:moveTo>
                    <a:cubicBezTo>
                      <a:pt x="7" y="4"/>
                      <a:pt x="9" y="2"/>
                      <a:pt x="11" y="2"/>
                    </a:cubicBezTo>
                    <a:cubicBezTo>
                      <a:pt x="10" y="3"/>
                      <a:pt x="9" y="5"/>
                      <a:pt x="9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5" y="6"/>
                      <a:pt x="5" y="5"/>
                    </a:cubicBezTo>
                    <a:close/>
                    <a:moveTo>
                      <a:pt x="4" y="24"/>
                    </a:moveTo>
                    <a:cubicBezTo>
                      <a:pt x="9" y="24"/>
                      <a:pt x="9" y="24"/>
                      <a:pt x="9" y="24"/>
                    </a:cubicBezTo>
                    <a:cubicBezTo>
                      <a:pt x="9" y="26"/>
                      <a:pt x="10" y="28"/>
                      <a:pt x="11" y="30"/>
                    </a:cubicBezTo>
                    <a:cubicBezTo>
                      <a:pt x="9" y="29"/>
                      <a:pt x="7" y="28"/>
                      <a:pt x="5" y="26"/>
                    </a:cubicBezTo>
                    <a:cubicBezTo>
                      <a:pt x="5" y="25"/>
                      <a:pt x="4" y="25"/>
                      <a:pt x="4" y="24"/>
                    </a:cubicBezTo>
                    <a:close/>
                    <a:moveTo>
                      <a:pt x="26" y="26"/>
                    </a:moveTo>
                    <a:cubicBezTo>
                      <a:pt x="24" y="28"/>
                      <a:pt x="22" y="29"/>
                      <a:pt x="20" y="30"/>
                    </a:cubicBezTo>
                    <a:cubicBezTo>
                      <a:pt x="21" y="28"/>
                      <a:pt x="22" y="26"/>
                      <a:pt x="23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5"/>
                      <a:pt x="27" y="25"/>
                      <a:pt x="26" y="2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153"/>
              <p:cNvSpPr>
                <a:spLocks noEditPoints="1"/>
              </p:cNvSpPr>
              <p:nvPr/>
            </p:nvSpPr>
            <p:spPr bwMode="auto">
              <a:xfrm>
                <a:off x="1467408" y="467889"/>
                <a:ext cx="236538" cy="428625"/>
              </a:xfrm>
              <a:custGeom>
                <a:avLst/>
                <a:gdLst>
                  <a:gd name="T0" fmla="*/ 19 w 21"/>
                  <a:gd name="T1" fmla="*/ 1 h 38"/>
                  <a:gd name="T2" fmla="*/ 16 w 21"/>
                  <a:gd name="T3" fmla="*/ 1 h 38"/>
                  <a:gd name="T4" fmla="*/ 4 w 21"/>
                  <a:gd name="T5" fmla="*/ 3 h 38"/>
                  <a:gd name="T6" fmla="*/ 0 w 21"/>
                  <a:gd name="T7" fmla="*/ 34 h 38"/>
                  <a:gd name="T8" fmla="*/ 17 w 21"/>
                  <a:gd name="T9" fmla="*/ 38 h 38"/>
                  <a:gd name="T10" fmla="*/ 21 w 21"/>
                  <a:gd name="T11" fmla="*/ 7 h 38"/>
                  <a:gd name="T12" fmla="*/ 5 w 21"/>
                  <a:gd name="T13" fmla="*/ 35 h 38"/>
                  <a:gd name="T14" fmla="*/ 5 w 21"/>
                  <a:gd name="T15" fmla="*/ 32 h 38"/>
                  <a:gd name="T16" fmla="*/ 5 w 21"/>
                  <a:gd name="T17" fmla="*/ 35 h 38"/>
                  <a:gd name="T18" fmla="*/ 3 w 21"/>
                  <a:gd name="T19" fmla="*/ 29 h 38"/>
                  <a:gd name="T20" fmla="*/ 7 w 21"/>
                  <a:gd name="T21" fmla="*/ 29 h 38"/>
                  <a:gd name="T22" fmla="*/ 5 w 21"/>
                  <a:gd name="T23" fmla="*/ 26 h 38"/>
                  <a:gd name="T24" fmla="*/ 5 w 21"/>
                  <a:gd name="T25" fmla="*/ 22 h 38"/>
                  <a:gd name="T26" fmla="*/ 5 w 21"/>
                  <a:gd name="T27" fmla="*/ 26 h 38"/>
                  <a:gd name="T28" fmla="*/ 9 w 21"/>
                  <a:gd name="T29" fmla="*/ 33 h 38"/>
                  <a:gd name="T30" fmla="*/ 13 w 21"/>
                  <a:gd name="T31" fmla="*/ 33 h 38"/>
                  <a:gd name="T32" fmla="*/ 11 w 21"/>
                  <a:gd name="T33" fmla="*/ 31 h 38"/>
                  <a:gd name="T34" fmla="*/ 11 w 21"/>
                  <a:gd name="T35" fmla="*/ 27 h 38"/>
                  <a:gd name="T36" fmla="*/ 11 w 21"/>
                  <a:gd name="T37" fmla="*/ 31 h 38"/>
                  <a:gd name="T38" fmla="*/ 9 w 21"/>
                  <a:gd name="T39" fmla="*/ 24 h 38"/>
                  <a:gd name="T40" fmla="*/ 13 w 21"/>
                  <a:gd name="T41" fmla="*/ 24 h 38"/>
                  <a:gd name="T42" fmla="*/ 16 w 21"/>
                  <a:gd name="T43" fmla="*/ 35 h 38"/>
                  <a:gd name="T44" fmla="*/ 16 w 21"/>
                  <a:gd name="T45" fmla="*/ 32 h 38"/>
                  <a:gd name="T46" fmla="*/ 16 w 21"/>
                  <a:gd name="T47" fmla="*/ 35 h 38"/>
                  <a:gd name="T48" fmla="*/ 14 w 21"/>
                  <a:gd name="T49" fmla="*/ 29 h 38"/>
                  <a:gd name="T50" fmla="*/ 18 w 21"/>
                  <a:gd name="T51" fmla="*/ 29 h 38"/>
                  <a:gd name="T52" fmla="*/ 16 w 21"/>
                  <a:gd name="T53" fmla="*/ 26 h 38"/>
                  <a:gd name="T54" fmla="*/ 16 w 21"/>
                  <a:gd name="T55" fmla="*/ 22 h 38"/>
                  <a:gd name="T56" fmla="*/ 16 w 21"/>
                  <a:gd name="T57" fmla="*/ 26 h 38"/>
                  <a:gd name="T58" fmla="*/ 14 w 21"/>
                  <a:gd name="T59" fmla="*/ 19 h 38"/>
                  <a:gd name="T60" fmla="*/ 3 w 21"/>
                  <a:gd name="T61" fmla="*/ 14 h 38"/>
                  <a:gd name="T62" fmla="*/ 8 w 21"/>
                  <a:gd name="T63" fmla="*/ 5 h 38"/>
                  <a:gd name="T64" fmla="*/ 18 w 21"/>
                  <a:gd name="T65" fmla="*/ 1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" h="38">
                    <a:moveTo>
                      <a:pt x="19" y="3"/>
                    </a:move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8" y="0"/>
                      <a:pt x="17" y="0"/>
                    </a:cubicBezTo>
                    <a:cubicBezTo>
                      <a:pt x="17" y="0"/>
                      <a:pt x="16" y="0"/>
                      <a:pt x="16" y="1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3"/>
                      <a:pt x="0" y="5"/>
                      <a:pt x="0" y="7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6"/>
                      <a:pt x="2" y="38"/>
                      <a:pt x="4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9" y="38"/>
                      <a:pt x="21" y="36"/>
                      <a:pt x="21" y="34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0" y="4"/>
                      <a:pt x="19" y="3"/>
                    </a:cubicBezTo>
                    <a:close/>
                    <a:moveTo>
                      <a:pt x="5" y="35"/>
                    </a:moveTo>
                    <a:cubicBezTo>
                      <a:pt x="4" y="35"/>
                      <a:pt x="3" y="35"/>
                      <a:pt x="3" y="33"/>
                    </a:cubicBezTo>
                    <a:cubicBezTo>
                      <a:pt x="3" y="32"/>
                      <a:pt x="4" y="32"/>
                      <a:pt x="5" y="32"/>
                    </a:cubicBezTo>
                    <a:cubicBezTo>
                      <a:pt x="6" y="32"/>
                      <a:pt x="7" y="32"/>
                      <a:pt x="7" y="33"/>
                    </a:cubicBezTo>
                    <a:cubicBezTo>
                      <a:pt x="7" y="35"/>
                      <a:pt x="6" y="35"/>
                      <a:pt x="5" y="35"/>
                    </a:cubicBezTo>
                    <a:close/>
                    <a:moveTo>
                      <a:pt x="5" y="31"/>
                    </a:moveTo>
                    <a:cubicBezTo>
                      <a:pt x="4" y="31"/>
                      <a:pt x="3" y="30"/>
                      <a:pt x="3" y="29"/>
                    </a:cubicBezTo>
                    <a:cubicBezTo>
                      <a:pt x="3" y="28"/>
                      <a:pt x="4" y="27"/>
                      <a:pt x="5" y="27"/>
                    </a:cubicBezTo>
                    <a:cubicBezTo>
                      <a:pt x="6" y="27"/>
                      <a:pt x="7" y="28"/>
                      <a:pt x="7" y="29"/>
                    </a:cubicBezTo>
                    <a:cubicBezTo>
                      <a:pt x="7" y="30"/>
                      <a:pt x="6" y="31"/>
                      <a:pt x="5" y="31"/>
                    </a:cubicBezTo>
                    <a:close/>
                    <a:moveTo>
                      <a:pt x="5" y="26"/>
                    </a:moveTo>
                    <a:cubicBezTo>
                      <a:pt x="4" y="26"/>
                      <a:pt x="3" y="25"/>
                      <a:pt x="3" y="24"/>
                    </a:cubicBezTo>
                    <a:cubicBezTo>
                      <a:pt x="3" y="23"/>
                      <a:pt x="4" y="22"/>
                      <a:pt x="5" y="22"/>
                    </a:cubicBezTo>
                    <a:cubicBezTo>
                      <a:pt x="6" y="22"/>
                      <a:pt x="7" y="23"/>
                      <a:pt x="7" y="24"/>
                    </a:cubicBezTo>
                    <a:cubicBezTo>
                      <a:pt x="7" y="25"/>
                      <a:pt x="6" y="26"/>
                      <a:pt x="5" y="26"/>
                    </a:cubicBezTo>
                    <a:close/>
                    <a:moveTo>
                      <a:pt x="11" y="35"/>
                    </a:moveTo>
                    <a:cubicBezTo>
                      <a:pt x="10" y="35"/>
                      <a:pt x="9" y="35"/>
                      <a:pt x="9" y="33"/>
                    </a:cubicBezTo>
                    <a:cubicBezTo>
                      <a:pt x="9" y="32"/>
                      <a:pt x="10" y="32"/>
                      <a:pt x="11" y="32"/>
                    </a:cubicBezTo>
                    <a:cubicBezTo>
                      <a:pt x="12" y="32"/>
                      <a:pt x="13" y="32"/>
                      <a:pt x="13" y="33"/>
                    </a:cubicBezTo>
                    <a:cubicBezTo>
                      <a:pt x="13" y="35"/>
                      <a:pt x="12" y="35"/>
                      <a:pt x="11" y="35"/>
                    </a:cubicBezTo>
                    <a:close/>
                    <a:moveTo>
                      <a:pt x="11" y="31"/>
                    </a:moveTo>
                    <a:cubicBezTo>
                      <a:pt x="10" y="31"/>
                      <a:pt x="9" y="30"/>
                      <a:pt x="9" y="29"/>
                    </a:cubicBezTo>
                    <a:cubicBezTo>
                      <a:pt x="9" y="28"/>
                      <a:pt x="10" y="27"/>
                      <a:pt x="11" y="27"/>
                    </a:cubicBezTo>
                    <a:cubicBezTo>
                      <a:pt x="12" y="27"/>
                      <a:pt x="13" y="28"/>
                      <a:pt x="13" y="29"/>
                    </a:cubicBezTo>
                    <a:cubicBezTo>
                      <a:pt x="13" y="30"/>
                      <a:pt x="12" y="31"/>
                      <a:pt x="11" y="31"/>
                    </a:cubicBezTo>
                    <a:close/>
                    <a:moveTo>
                      <a:pt x="11" y="26"/>
                    </a:moveTo>
                    <a:cubicBezTo>
                      <a:pt x="10" y="26"/>
                      <a:pt x="9" y="25"/>
                      <a:pt x="9" y="24"/>
                    </a:cubicBezTo>
                    <a:cubicBezTo>
                      <a:pt x="9" y="23"/>
                      <a:pt x="10" y="22"/>
                      <a:pt x="11" y="22"/>
                    </a:cubicBezTo>
                    <a:cubicBezTo>
                      <a:pt x="12" y="22"/>
                      <a:pt x="13" y="23"/>
                      <a:pt x="13" y="24"/>
                    </a:cubicBezTo>
                    <a:cubicBezTo>
                      <a:pt x="13" y="25"/>
                      <a:pt x="12" y="26"/>
                      <a:pt x="11" y="26"/>
                    </a:cubicBezTo>
                    <a:close/>
                    <a:moveTo>
                      <a:pt x="16" y="35"/>
                    </a:moveTo>
                    <a:cubicBezTo>
                      <a:pt x="15" y="35"/>
                      <a:pt x="14" y="35"/>
                      <a:pt x="14" y="33"/>
                    </a:cubicBezTo>
                    <a:cubicBezTo>
                      <a:pt x="14" y="32"/>
                      <a:pt x="15" y="32"/>
                      <a:pt x="16" y="32"/>
                    </a:cubicBezTo>
                    <a:cubicBezTo>
                      <a:pt x="17" y="32"/>
                      <a:pt x="18" y="32"/>
                      <a:pt x="18" y="33"/>
                    </a:cubicBezTo>
                    <a:cubicBezTo>
                      <a:pt x="18" y="35"/>
                      <a:pt x="17" y="35"/>
                      <a:pt x="16" y="35"/>
                    </a:cubicBezTo>
                    <a:close/>
                    <a:moveTo>
                      <a:pt x="16" y="31"/>
                    </a:moveTo>
                    <a:cubicBezTo>
                      <a:pt x="15" y="31"/>
                      <a:pt x="14" y="30"/>
                      <a:pt x="14" y="29"/>
                    </a:cubicBezTo>
                    <a:cubicBezTo>
                      <a:pt x="14" y="28"/>
                      <a:pt x="15" y="27"/>
                      <a:pt x="16" y="27"/>
                    </a:cubicBezTo>
                    <a:cubicBezTo>
                      <a:pt x="17" y="27"/>
                      <a:pt x="18" y="28"/>
                      <a:pt x="18" y="29"/>
                    </a:cubicBezTo>
                    <a:cubicBezTo>
                      <a:pt x="18" y="30"/>
                      <a:pt x="17" y="31"/>
                      <a:pt x="16" y="31"/>
                    </a:cubicBezTo>
                    <a:close/>
                    <a:moveTo>
                      <a:pt x="16" y="26"/>
                    </a:moveTo>
                    <a:cubicBezTo>
                      <a:pt x="15" y="26"/>
                      <a:pt x="14" y="25"/>
                      <a:pt x="14" y="24"/>
                    </a:cubicBezTo>
                    <a:cubicBezTo>
                      <a:pt x="14" y="23"/>
                      <a:pt x="15" y="22"/>
                      <a:pt x="16" y="22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8" y="25"/>
                      <a:pt x="17" y="26"/>
                      <a:pt x="16" y="26"/>
                    </a:cubicBezTo>
                    <a:close/>
                    <a:moveTo>
                      <a:pt x="18" y="14"/>
                    </a:moveTo>
                    <a:cubicBezTo>
                      <a:pt x="18" y="17"/>
                      <a:pt x="16" y="19"/>
                      <a:pt x="14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5" y="19"/>
                      <a:pt x="3" y="17"/>
                      <a:pt x="3" y="14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7"/>
                      <a:pt x="5" y="5"/>
                      <a:pt x="8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6" y="5"/>
                      <a:pt x="18" y="7"/>
                      <a:pt x="18" y="10"/>
                    </a:cubicBezTo>
                    <a:lnTo>
                      <a:pt x="18" y="14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154"/>
              <p:cNvSpPr/>
              <p:nvPr/>
            </p:nvSpPr>
            <p:spPr bwMode="auto">
              <a:xfrm>
                <a:off x="1288020" y="602826"/>
                <a:ext cx="157163" cy="203200"/>
              </a:xfrm>
              <a:custGeom>
                <a:avLst/>
                <a:gdLst>
                  <a:gd name="T0" fmla="*/ 6 w 14"/>
                  <a:gd name="T1" fmla="*/ 17 h 18"/>
                  <a:gd name="T2" fmla="*/ 6 w 14"/>
                  <a:gd name="T3" fmla="*/ 17 h 18"/>
                  <a:gd name="T4" fmla="*/ 8 w 14"/>
                  <a:gd name="T5" fmla="*/ 16 h 18"/>
                  <a:gd name="T6" fmla="*/ 12 w 14"/>
                  <a:gd name="T7" fmla="*/ 12 h 18"/>
                  <a:gd name="T8" fmla="*/ 13 w 14"/>
                  <a:gd name="T9" fmla="*/ 11 h 18"/>
                  <a:gd name="T10" fmla="*/ 14 w 14"/>
                  <a:gd name="T11" fmla="*/ 9 h 18"/>
                  <a:gd name="T12" fmla="*/ 13 w 14"/>
                  <a:gd name="T13" fmla="*/ 7 h 18"/>
                  <a:gd name="T14" fmla="*/ 12 w 14"/>
                  <a:gd name="T15" fmla="*/ 7 h 18"/>
                  <a:gd name="T16" fmla="*/ 12 w 14"/>
                  <a:gd name="T17" fmla="*/ 6 h 18"/>
                  <a:gd name="T18" fmla="*/ 12 w 14"/>
                  <a:gd name="T19" fmla="*/ 6 h 18"/>
                  <a:gd name="T20" fmla="*/ 12 w 14"/>
                  <a:gd name="T21" fmla="*/ 6 h 18"/>
                  <a:gd name="T22" fmla="*/ 9 w 14"/>
                  <a:gd name="T23" fmla="*/ 3 h 18"/>
                  <a:gd name="T24" fmla="*/ 9 w 14"/>
                  <a:gd name="T25" fmla="*/ 3 h 18"/>
                  <a:gd name="T26" fmla="*/ 9 w 14"/>
                  <a:gd name="T27" fmla="*/ 3 h 18"/>
                  <a:gd name="T28" fmla="*/ 8 w 14"/>
                  <a:gd name="T29" fmla="*/ 2 h 18"/>
                  <a:gd name="T30" fmla="*/ 7 w 14"/>
                  <a:gd name="T31" fmla="*/ 1 h 18"/>
                  <a:gd name="T32" fmla="*/ 7 w 14"/>
                  <a:gd name="T33" fmla="*/ 1 h 18"/>
                  <a:gd name="T34" fmla="*/ 6 w 14"/>
                  <a:gd name="T35" fmla="*/ 1 h 18"/>
                  <a:gd name="T36" fmla="*/ 6 w 14"/>
                  <a:gd name="T37" fmla="*/ 1 h 18"/>
                  <a:gd name="T38" fmla="*/ 5 w 14"/>
                  <a:gd name="T39" fmla="*/ 0 h 18"/>
                  <a:gd name="T40" fmla="*/ 5 w 14"/>
                  <a:gd name="T41" fmla="*/ 1 h 18"/>
                  <a:gd name="T42" fmla="*/ 5 w 14"/>
                  <a:gd name="T43" fmla="*/ 1 h 18"/>
                  <a:gd name="T44" fmla="*/ 4 w 14"/>
                  <a:gd name="T45" fmla="*/ 1 h 18"/>
                  <a:gd name="T46" fmla="*/ 4 w 14"/>
                  <a:gd name="T47" fmla="*/ 3 h 18"/>
                  <a:gd name="T48" fmla="*/ 4 w 14"/>
                  <a:gd name="T49" fmla="*/ 5 h 18"/>
                  <a:gd name="T50" fmla="*/ 4 w 14"/>
                  <a:gd name="T51" fmla="*/ 5 h 18"/>
                  <a:gd name="T52" fmla="*/ 4 w 14"/>
                  <a:gd name="T53" fmla="*/ 5 h 18"/>
                  <a:gd name="T54" fmla="*/ 3 w 14"/>
                  <a:gd name="T55" fmla="*/ 5 h 18"/>
                  <a:gd name="T56" fmla="*/ 3 w 14"/>
                  <a:gd name="T57" fmla="*/ 5 h 18"/>
                  <a:gd name="T58" fmla="*/ 3 w 14"/>
                  <a:gd name="T59" fmla="*/ 5 h 18"/>
                  <a:gd name="T60" fmla="*/ 1 w 14"/>
                  <a:gd name="T61" fmla="*/ 5 h 18"/>
                  <a:gd name="T62" fmla="*/ 0 w 14"/>
                  <a:gd name="T63" fmla="*/ 7 h 18"/>
                  <a:gd name="T64" fmla="*/ 0 w 14"/>
                  <a:gd name="T65" fmla="*/ 8 h 18"/>
                  <a:gd name="T66" fmla="*/ 0 w 14"/>
                  <a:gd name="T67" fmla="*/ 9 h 18"/>
                  <a:gd name="T68" fmla="*/ 0 w 14"/>
                  <a:gd name="T69" fmla="*/ 9 h 18"/>
                  <a:gd name="T70" fmla="*/ 0 w 14"/>
                  <a:gd name="T71" fmla="*/ 12 h 18"/>
                  <a:gd name="T72" fmla="*/ 1 w 14"/>
                  <a:gd name="T73" fmla="*/ 13 h 18"/>
                  <a:gd name="T74" fmla="*/ 3 w 14"/>
                  <a:gd name="T75" fmla="*/ 13 h 18"/>
                  <a:gd name="T76" fmla="*/ 4 w 14"/>
                  <a:gd name="T77" fmla="*/ 13 h 18"/>
                  <a:gd name="T78" fmla="*/ 4 w 14"/>
                  <a:gd name="T79" fmla="*/ 13 h 18"/>
                  <a:gd name="T80" fmla="*/ 4 w 14"/>
                  <a:gd name="T81" fmla="*/ 13 h 18"/>
                  <a:gd name="T82" fmla="*/ 4 w 14"/>
                  <a:gd name="T83" fmla="*/ 13 h 18"/>
                  <a:gd name="T84" fmla="*/ 4 w 14"/>
                  <a:gd name="T85" fmla="*/ 13 h 18"/>
                  <a:gd name="T86" fmla="*/ 4 w 14"/>
                  <a:gd name="T87" fmla="*/ 13 h 18"/>
                  <a:gd name="T88" fmla="*/ 4 w 14"/>
                  <a:gd name="T89" fmla="*/ 13 h 18"/>
                  <a:gd name="T90" fmla="*/ 4 w 14"/>
                  <a:gd name="T91" fmla="*/ 13 h 18"/>
                  <a:gd name="T92" fmla="*/ 4 w 14"/>
                  <a:gd name="T93" fmla="*/ 16 h 18"/>
                  <a:gd name="T94" fmla="*/ 5 w 14"/>
                  <a:gd name="T95" fmla="*/ 18 h 18"/>
                  <a:gd name="T96" fmla="*/ 6 w 14"/>
                  <a:gd name="T97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" h="18">
                    <a:moveTo>
                      <a:pt x="6" y="17"/>
                    </a:moveTo>
                    <a:cubicBezTo>
                      <a:pt x="6" y="17"/>
                      <a:pt x="6" y="17"/>
                      <a:pt x="6" y="1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5"/>
                      <a:pt x="11" y="13"/>
                      <a:pt x="12" y="12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4" y="10"/>
                      <a:pt x="14" y="10"/>
                      <a:pt x="14" y="9"/>
                    </a:cubicBezTo>
                    <a:cubicBezTo>
                      <a:pt x="14" y="9"/>
                      <a:pt x="14" y="8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8" y="2"/>
                      <a:pt x="8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5" y="0"/>
                    </a:cubicBez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6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13"/>
                      <a:pt x="1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5" y="18"/>
                      <a:pt x="5" y="18"/>
                    </a:cubicBezTo>
                    <a:cubicBezTo>
                      <a:pt x="6" y="18"/>
                      <a:pt x="6" y="18"/>
                      <a:pt x="6" y="17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Freeform 155"/>
              <p:cNvSpPr/>
              <p:nvPr/>
            </p:nvSpPr>
            <p:spPr bwMode="auto">
              <a:xfrm>
                <a:off x="1288020" y="2193501"/>
                <a:ext cx="100013" cy="280987"/>
              </a:xfrm>
              <a:custGeom>
                <a:avLst/>
                <a:gdLst>
                  <a:gd name="T0" fmla="*/ 8 w 9"/>
                  <a:gd name="T1" fmla="*/ 15 h 25"/>
                  <a:gd name="T2" fmla="*/ 7 w 9"/>
                  <a:gd name="T3" fmla="*/ 14 h 25"/>
                  <a:gd name="T4" fmla="*/ 7 w 9"/>
                  <a:gd name="T5" fmla="*/ 8 h 25"/>
                  <a:gd name="T6" fmla="*/ 7 w 9"/>
                  <a:gd name="T7" fmla="*/ 7 h 25"/>
                  <a:gd name="T8" fmla="*/ 4 w 9"/>
                  <a:gd name="T9" fmla="*/ 0 h 25"/>
                  <a:gd name="T10" fmla="*/ 2 w 9"/>
                  <a:gd name="T11" fmla="*/ 7 h 25"/>
                  <a:gd name="T12" fmla="*/ 2 w 9"/>
                  <a:gd name="T13" fmla="*/ 8 h 25"/>
                  <a:gd name="T14" fmla="*/ 1 w 9"/>
                  <a:gd name="T15" fmla="*/ 14 h 25"/>
                  <a:gd name="T16" fmla="*/ 0 w 9"/>
                  <a:gd name="T17" fmla="*/ 15 h 25"/>
                  <a:gd name="T18" fmla="*/ 0 w 9"/>
                  <a:gd name="T19" fmla="*/ 17 h 25"/>
                  <a:gd name="T20" fmla="*/ 0 w 9"/>
                  <a:gd name="T21" fmla="*/ 18 h 25"/>
                  <a:gd name="T22" fmla="*/ 1 w 9"/>
                  <a:gd name="T23" fmla="*/ 19 h 25"/>
                  <a:gd name="T24" fmla="*/ 2 w 9"/>
                  <a:gd name="T25" fmla="*/ 22 h 25"/>
                  <a:gd name="T26" fmla="*/ 4 w 9"/>
                  <a:gd name="T27" fmla="*/ 25 h 25"/>
                  <a:gd name="T28" fmla="*/ 7 w 9"/>
                  <a:gd name="T29" fmla="*/ 22 h 25"/>
                  <a:gd name="T30" fmla="*/ 7 w 9"/>
                  <a:gd name="T31" fmla="*/ 19 h 25"/>
                  <a:gd name="T32" fmla="*/ 8 w 9"/>
                  <a:gd name="T33" fmla="*/ 19 h 25"/>
                  <a:gd name="T34" fmla="*/ 9 w 9"/>
                  <a:gd name="T35" fmla="*/ 17 h 25"/>
                  <a:gd name="T36" fmla="*/ 8 w 9"/>
                  <a:gd name="T37" fmla="*/ 1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25">
                    <a:moveTo>
                      <a:pt x="8" y="15"/>
                    </a:moveTo>
                    <a:cubicBezTo>
                      <a:pt x="8" y="15"/>
                      <a:pt x="8" y="14"/>
                      <a:pt x="7" y="14"/>
                    </a:cubicBezTo>
                    <a:cubicBezTo>
                      <a:pt x="7" y="14"/>
                      <a:pt x="7" y="11"/>
                      <a:pt x="7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3"/>
                      <a:pt x="6" y="0"/>
                      <a:pt x="4" y="0"/>
                    </a:cubicBezTo>
                    <a:cubicBezTo>
                      <a:pt x="3" y="0"/>
                      <a:pt x="2" y="3"/>
                      <a:pt x="2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11"/>
                      <a:pt x="2" y="14"/>
                      <a:pt x="1" y="14"/>
                    </a:cubicBezTo>
                    <a:cubicBezTo>
                      <a:pt x="1" y="14"/>
                      <a:pt x="1" y="15"/>
                      <a:pt x="0" y="15"/>
                    </a:cubicBezTo>
                    <a:cubicBezTo>
                      <a:pt x="0" y="15"/>
                      <a:pt x="0" y="16"/>
                      <a:pt x="0" y="17"/>
                    </a:cubicBezTo>
                    <a:cubicBezTo>
                      <a:pt x="0" y="17"/>
                      <a:pt x="0" y="18"/>
                      <a:pt x="0" y="18"/>
                    </a:cubicBezTo>
                    <a:cubicBezTo>
                      <a:pt x="0" y="19"/>
                      <a:pt x="1" y="19"/>
                      <a:pt x="1" y="19"/>
                    </a:cubicBezTo>
                    <a:cubicBezTo>
                      <a:pt x="2" y="19"/>
                      <a:pt x="2" y="20"/>
                      <a:pt x="2" y="22"/>
                    </a:cubicBezTo>
                    <a:cubicBezTo>
                      <a:pt x="2" y="24"/>
                      <a:pt x="3" y="25"/>
                      <a:pt x="4" y="25"/>
                    </a:cubicBezTo>
                    <a:cubicBezTo>
                      <a:pt x="6" y="25"/>
                      <a:pt x="7" y="24"/>
                      <a:pt x="7" y="22"/>
                    </a:cubicBezTo>
                    <a:cubicBezTo>
                      <a:pt x="7" y="20"/>
                      <a:pt x="7" y="19"/>
                      <a:pt x="7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9" y="19"/>
                      <a:pt x="9" y="17"/>
                      <a:pt x="9" y="17"/>
                    </a:cubicBezTo>
                    <a:cubicBezTo>
                      <a:pt x="9" y="16"/>
                      <a:pt x="9" y="15"/>
                      <a:pt x="8" y="1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Freeform 156"/>
              <p:cNvSpPr/>
              <p:nvPr/>
            </p:nvSpPr>
            <p:spPr bwMode="auto">
              <a:xfrm>
                <a:off x="1388033" y="2193501"/>
                <a:ext cx="101600" cy="280987"/>
              </a:xfrm>
              <a:custGeom>
                <a:avLst/>
                <a:gdLst>
                  <a:gd name="T0" fmla="*/ 9 w 9"/>
                  <a:gd name="T1" fmla="*/ 6 h 25"/>
                  <a:gd name="T2" fmla="*/ 8 w 9"/>
                  <a:gd name="T3" fmla="*/ 6 h 25"/>
                  <a:gd name="T4" fmla="*/ 7 w 9"/>
                  <a:gd name="T5" fmla="*/ 3 h 25"/>
                  <a:gd name="T6" fmla="*/ 5 w 9"/>
                  <a:gd name="T7" fmla="*/ 0 h 25"/>
                  <a:gd name="T8" fmla="*/ 3 w 9"/>
                  <a:gd name="T9" fmla="*/ 3 h 25"/>
                  <a:gd name="T10" fmla="*/ 2 w 9"/>
                  <a:gd name="T11" fmla="*/ 6 h 25"/>
                  <a:gd name="T12" fmla="*/ 1 w 9"/>
                  <a:gd name="T13" fmla="*/ 6 h 25"/>
                  <a:gd name="T14" fmla="*/ 0 w 9"/>
                  <a:gd name="T15" fmla="*/ 8 h 25"/>
                  <a:gd name="T16" fmla="*/ 1 w 9"/>
                  <a:gd name="T17" fmla="*/ 10 h 25"/>
                  <a:gd name="T18" fmla="*/ 2 w 9"/>
                  <a:gd name="T19" fmla="*/ 11 h 25"/>
                  <a:gd name="T20" fmla="*/ 3 w 9"/>
                  <a:gd name="T21" fmla="*/ 17 h 25"/>
                  <a:gd name="T22" fmla="*/ 3 w 9"/>
                  <a:gd name="T23" fmla="*/ 19 h 25"/>
                  <a:gd name="T24" fmla="*/ 5 w 9"/>
                  <a:gd name="T25" fmla="*/ 25 h 25"/>
                  <a:gd name="T26" fmla="*/ 7 w 9"/>
                  <a:gd name="T27" fmla="*/ 19 h 25"/>
                  <a:gd name="T28" fmla="*/ 7 w 9"/>
                  <a:gd name="T29" fmla="*/ 17 h 25"/>
                  <a:gd name="T30" fmla="*/ 8 w 9"/>
                  <a:gd name="T31" fmla="*/ 11 h 25"/>
                  <a:gd name="T32" fmla="*/ 9 w 9"/>
                  <a:gd name="T33" fmla="*/ 10 h 25"/>
                  <a:gd name="T34" fmla="*/ 9 w 9"/>
                  <a:gd name="T35" fmla="*/ 8 h 25"/>
                  <a:gd name="T36" fmla="*/ 9 w 9"/>
                  <a:gd name="T37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25">
                    <a:moveTo>
                      <a:pt x="9" y="6"/>
                    </a:moveTo>
                    <a:cubicBezTo>
                      <a:pt x="9" y="6"/>
                      <a:pt x="8" y="6"/>
                      <a:pt x="8" y="6"/>
                    </a:cubicBezTo>
                    <a:cubicBezTo>
                      <a:pt x="8" y="6"/>
                      <a:pt x="7" y="5"/>
                      <a:pt x="7" y="3"/>
                    </a:cubicBezTo>
                    <a:cubicBezTo>
                      <a:pt x="7" y="1"/>
                      <a:pt x="6" y="0"/>
                      <a:pt x="5" y="0"/>
                    </a:cubicBezTo>
                    <a:cubicBezTo>
                      <a:pt x="4" y="0"/>
                      <a:pt x="3" y="1"/>
                      <a:pt x="3" y="3"/>
                    </a:cubicBezTo>
                    <a:cubicBezTo>
                      <a:pt x="3" y="5"/>
                      <a:pt x="2" y="6"/>
                      <a:pt x="2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6"/>
                      <a:pt x="0" y="8"/>
                      <a:pt x="0" y="8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10"/>
                      <a:pt x="2" y="11"/>
                      <a:pt x="2" y="11"/>
                    </a:cubicBezTo>
                    <a:cubicBezTo>
                      <a:pt x="2" y="11"/>
                      <a:pt x="3" y="14"/>
                      <a:pt x="3" y="17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22"/>
                      <a:pt x="4" y="25"/>
                      <a:pt x="5" y="25"/>
                    </a:cubicBezTo>
                    <a:cubicBezTo>
                      <a:pt x="6" y="25"/>
                      <a:pt x="7" y="22"/>
                      <a:pt x="7" y="19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4"/>
                      <a:pt x="8" y="11"/>
                      <a:pt x="8" y="11"/>
                    </a:cubicBezTo>
                    <a:cubicBezTo>
                      <a:pt x="8" y="11"/>
                      <a:pt x="9" y="10"/>
                      <a:pt x="9" y="10"/>
                    </a:cubicBezTo>
                    <a:cubicBezTo>
                      <a:pt x="9" y="10"/>
                      <a:pt x="9" y="9"/>
                      <a:pt x="9" y="8"/>
                    </a:cubicBezTo>
                    <a:cubicBezTo>
                      <a:pt x="9" y="8"/>
                      <a:pt x="9" y="6"/>
                      <a:pt x="9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Freeform 157"/>
              <p:cNvSpPr/>
              <p:nvPr/>
            </p:nvSpPr>
            <p:spPr bwMode="auto">
              <a:xfrm>
                <a:off x="1500745" y="2193501"/>
                <a:ext cx="101600" cy="280987"/>
              </a:xfrm>
              <a:custGeom>
                <a:avLst/>
                <a:gdLst>
                  <a:gd name="T0" fmla="*/ 9 w 9"/>
                  <a:gd name="T1" fmla="*/ 12 h 25"/>
                  <a:gd name="T2" fmla="*/ 8 w 9"/>
                  <a:gd name="T3" fmla="*/ 12 h 25"/>
                  <a:gd name="T4" fmla="*/ 7 w 9"/>
                  <a:gd name="T5" fmla="*/ 6 h 25"/>
                  <a:gd name="T6" fmla="*/ 5 w 9"/>
                  <a:gd name="T7" fmla="*/ 0 h 25"/>
                  <a:gd name="T8" fmla="*/ 2 w 9"/>
                  <a:gd name="T9" fmla="*/ 6 h 25"/>
                  <a:gd name="T10" fmla="*/ 2 w 9"/>
                  <a:gd name="T11" fmla="*/ 12 h 25"/>
                  <a:gd name="T12" fmla="*/ 1 w 9"/>
                  <a:gd name="T13" fmla="*/ 12 h 25"/>
                  <a:gd name="T14" fmla="*/ 0 w 9"/>
                  <a:gd name="T15" fmla="*/ 14 h 25"/>
                  <a:gd name="T16" fmla="*/ 0 w 9"/>
                  <a:gd name="T17" fmla="*/ 15 h 25"/>
                  <a:gd name="T18" fmla="*/ 2 w 9"/>
                  <a:gd name="T19" fmla="*/ 16 h 25"/>
                  <a:gd name="T20" fmla="*/ 2 w 9"/>
                  <a:gd name="T21" fmla="*/ 21 h 25"/>
                  <a:gd name="T22" fmla="*/ 5 w 9"/>
                  <a:gd name="T23" fmla="*/ 25 h 25"/>
                  <a:gd name="T24" fmla="*/ 7 w 9"/>
                  <a:gd name="T25" fmla="*/ 21 h 25"/>
                  <a:gd name="T26" fmla="*/ 8 w 9"/>
                  <a:gd name="T27" fmla="*/ 16 h 25"/>
                  <a:gd name="T28" fmla="*/ 9 w 9"/>
                  <a:gd name="T29" fmla="*/ 16 h 25"/>
                  <a:gd name="T30" fmla="*/ 9 w 9"/>
                  <a:gd name="T31" fmla="*/ 14 h 25"/>
                  <a:gd name="T32" fmla="*/ 9 w 9"/>
                  <a:gd name="T3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25">
                    <a:moveTo>
                      <a:pt x="9" y="12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7" y="12"/>
                      <a:pt x="7" y="9"/>
                      <a:pt x="7" y="6"/>
                    </a:cubicBezTo>
                    <a:cubicBezTo>
                      <a:pt x="7" y="3"/>
                      <a:pt x="6" y="0"/>
                      <a:pt x="5" y="0"/>
                    </a:cubicBezTo>
                    <a:cubicBezTo>
                      <a:pt x="3" y="0"/>
                      <a:pt x="2" y="3"/>
                      <a:pt x="2" y="6"/>
                    </a:cubicBezTo>
                    <a:cubicBezTo>
                      <a:pt x="2" y="9"/>
                      <a:pt x="2" y="12"/>
                      <a:pt x="2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0" y="16"/>
                      <a:pt x="1" y="16"/>
                      <a:pt x="2" y="16"/>
                    </a:cubicBezTo>
                    <a:cubicBezTo>
                      <a:pt x="2" y="16"/>
                      <a:pt x="2" y="18"/>
                      <a:pt x="2" y="21"/>
                    </a:cubicBezTo>
                    <a:cubicBezTo>
                      <a:pt x="2" y="23"/>
                      <a:pt x="3" y="25"/>
                      <a:pt x="5" y="25"/>
                    </a:cubicBezTo>
                    <a:cubicBezTo>
                      <a:pt x="6" y="25"/>
                      <a:pt x="7" y="23"/>
                      <a:pt x="7" y="21"/>
                    </a:cubicBezTo>
                    <a:cubicBezTo>
                      <a:pt x="7" y="18"/>
                      <a:pt x="7" y="16"/>
                      <a:pt x="8" y="16"/>
                    </a:cubicBezTo>
                    <a:cubicBezTo>
                      <a:pt x="8" y="16"/>
                      <a:pt x="8" y="16"/>
                      <a:pt x="9" y="16"/>
                    </a:cubicBezTo>
                    <a:cubicBezTo>
                      <a:pt x="9" y="16"/>
                      <a:pt x="9" y="14"/>
                      <a:pt x="9" y="14"/>
                    </a:cubicBezTo>
                    <a:cubicBezTo>
                      <a:pt x="9" y="13"/>
                      <a:pt x="9" y="12"/>
                      <a:pt x="9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158"/>
              <p:cNvSpPr/>
              <p:nvPr/>
            </p:nvSpPr>
            <p:spPr bwMode="auto">
              <a:xfrm>
                <a:off x="1613458" y="2193501"/>
                <a:ext cx="101600" cy="280987"/>
              </a:xfrm>
              <a:custGeom>
                <a:avLst/>
                <a:gdLst>
                  <a:gd name="T0" fmla="*/ 8 w 9"/>
                  <a:gd name="T1" fmla="*/ 7 h 25"/>
                  <a:gd name="T2" fmla="*/ 7 w 9"/>
                  <a:gd name="T3" fmla="*/ 7 h 25"/>
                  <a:gd name="T4" fmla="*/ 7 w 9"/>
                  <a:gd name="T5" fmla="*/ 3 h 25"/>
                  <a:gd name="T6" fmla="*/ 4 w 9"/>
                  <a:gd name="T7" fmla="*/ 0 h 25"/>
                  <a:gd name="T8" fmla="*/ 2 w 9"/>
                  <a:gd name="T9" fmla="*/ 3 h 25"/>
                  <a:gd name="T10" fmla="*/ 1 w 9"/>
                  <a:gd name="T11" fmla="*/ 7 h 25"/>
                  <a:gd name="T12" fmla="*/ 0 w 9"/>
                  <a:gd name="T13" fmla="*/ 7 h 25"/>
                  <a:gd name="T14" fmla="*/ 0 w 9"/>
                  <a:gd name="T15" fmla="*/ 9 h 25"/>
                  <a:gd name="T16" fmla="*/ 0 w 9"/>
                  <a:gd name="T17" fmla="*/ 10 h 25"/>
                  <a:gd name="T18" fmla="*/ 1 w 9"/>
                  <a:gd name="T19" fmla="*/ 11 h 25"/>
                  <a:gd name="T20" fmla="*/ 2 w 9"/>
                  <a:gd name="T21" fmla="*/ 18 h 25"/>
                  <a:gd name="T22" fmla="*/ 2 w 9"/>
                  <a:gd name="T23" fmla="*/ 19 h 25"/>
                  <a:gd name="T24" fmla="*/ 4 w 9"/>
                  <a:gd name="T25" fmla="*/ 25 h 25"/>
                  <a:gd name="T26" fmla="*/ 7 w 9"/>
                  <a:gd name="T27" fmla="*/ 19 h 25"/>
                  <a:gd name="T28" fmla="*/ 7 w 9"/>
                  <a:gd name="T29" fmla="*/ 18 h 25"/>
                  <a:gd name="T30" fmla="*/ 7 w 9"/>
                  <a:gd name="T31" fmla="*/ 11 h 25"/>
                  <a:gd name="T32" fmla="*/ 8 w 9"/>
                  <a:gd name="T33" fmla="*/ 11 h 25"/>
                  <a:gd name="T34" fmla="*/ 9 w 9"/>
                  <a:gd name="T35" fmla="*/ 9 h 25"/>
                  <a:gd name="T36" fmla="*/ 8 w 9"/>
                  <a:gd name="T37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25">
                    <a:moveTo>
                      <a:pt x="8" y="7"/>
                    </a:moveTo>
                    <a:cubicBezTo>
                      <a:pt x="8" y="7"/>
                      <a:pt x="8" y="7"/>
                      <a:pt x="7" y="7"/>
                    </a:cubicBezTo>
                    <a:cubicBezTo>
                      <a:pt x="7" y="7"/>
                      <a:pt x="7" y="5"/>
                      <a:pt x="7" y="3"/>
                    </a:cubicBezTo>
                    <a:cubicBezTo>
                      <a:pt x="7" y="1"/>
                      <a:pt x="6" y="0"/>
                      <a:pt x="4" y="0"/>
                    </a:cubicBezTo>
                    <a:cubicBezTo>
                      <a:pt x="3" y="0"/>
                      <a:pt x="2" y="1"/>
                      <a:pt x="2" y="3"/>
                    </a:cubicBezTo>
                    <a:cubicBezTo>
                      <a:pt x="2" y="5"/>
                      <a:pt x="2" y="7"/>
                      <a:pt x="1" y="7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0" y="11"/>
                      <a:pt x="1" y="11"/>
                      <a:pt x="1" y="11"/>
                    </a:cubicBezTo>
                    <a:cubicBezTo>
                      <a:pt x="2" y="11"/>
                      <a:pt x="2" y="14"/>
                      <a:pt x="2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22"/>
                      <a:pt x="3" y="25"/>
                      <a:pt x="4" y="25"/>
                    </a:cubicBezTo>
                    <a:cubicBezTo>
                      <a:pt x="6" y="25"/>
                      <a:pt x="7" y="22"/>
                      <a:pt x="7" y="19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4"/>
                      <a:pt x="7" y="11"/>
                      <a:pt x="7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9"/>
                      <a:pt x="9" y="9"/>
                    </a:cubicBezTo>
                    <a:cubicBezTo>
                      <a:pt x="9" y="8"/>
                      <a:pt x="9" y="7"/>
                      <a:pt x="8" y="7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159"/>
              <p:cNvSpPr>
                <a:spLocks noEditPoints="1"/>
              </p:cNvSpPr>
              <p:nvPr/>
            </p:nvSpPr>
            <p:spPr bwMode="auto">
              <a:xfrm>
                <a:off x="1321358" y="2722139"/>
                <a:ext cx="360363" cy="373062"/>
              </a:xfrm>
              <a:custGeom>
                <a:avLst/>
                <a:gdLst>
                  <a:gd name="T0" fmla="*/ 16 w 32"/>
                  <a:gd name="T1" fmla="*/ 0 h 33"/>
                  <a:gd name="T2" fmla="*/ 0 w 32"/>
                  <a:gd name="T3" fmla="*/ 16 h 33"/>
                  <a:gd name="T4" fmla="*/ 16 w 32"/>
                  <a:gd name="T5" fmla="*/ 33 h 33"/>
                  <a:gd name="T6" fmla="*/ 32 w 32"/>
                  <a:gd name="T7" fmla="*/ 16 h 33"/>
                  <a:gd name="T8" fmla="*/ 16 w 32"/>
                  <a:gd name="T9" fmla="*/ 0 h 33"/>
                  <a:gd name="T10" fmla="*/ 16 w 32"/>
                  <a:gd name="T11" fmla="*/ 23 h 33"/>
                  <a:gd name="T12" fmla="*/ 9 w 32"/>
                  <a:gd name="T13" fmla="*/ 16 h 33"/>
                  <a:gd name="T14" fmla="*/ 16 w 32"/>
                  <a:gd name="T15" fmla="*/ 9 h 33"/>
                  <a:gd name="T16" fmla="*/ 23 w 32"/>
                  <a:gd name="T17" fmla="*/ 16 h 33"/>
                  <a:gd name="T18" fmla="*/ 16 w 32"/>
                  <a:gd name="T19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3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5"/>
                      <a:pt x="7" y="33"/>
                      <a:pt x="16" y="33"/>
                    </a:cubicBezTo>
                    <a:cubicBezTo>
                      <a:pt x="25" y="33"/>
                      <a:pt x="32" y="25"/>
                      <a:pt x="32" y="16"/>
                    </a:cubicBezTo>
                    <a:cubicBezTo>
                      <a:pt x="32" y="7"/>
                      <a:pt x="25" y="0"/>
                      <a:pt x="16" y="0"/>
                    </a:cubicBezTo>
                    <a:close/>
                    <a:moveTo>
                      <a:pt x="16" y="23"/>
                    </a:moveTo>
                    <a:cubicBezTo>
                      <a:pt x="12" y="23"/>
                      <a:pt x="9" y="20"/>
                      <a:pt x="9" y="16"/>
                    </a:cubicBezTo>
                    <a:cubicBezTo>
                      <a:pt x="9" y="12"/>
                      <a:pt x="12" y="9"/>
                      <a:pt x="16" y="9"/>
                    </a:cubicBezTo>
                    <a:cubicBezTo>
                      <a:pt x="20" y="9"/>
                      <a:pt x="23" y="12"/>
                      <a:pt x="23" y="16"/>
                    </a:cubicBezTo>
                    <a:cubicBezTo>
                      <a:pt x="23" y="20"/>
                      <a:pt x="20" y="23"/>
                      <a:pt x="16" y="2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Freeform 160"/>
              <p:cNvSpPr>
                <a:spLocks noEditPoints="1"/>
              </p:cNvSpPr>
              <p:nvPr/>
            </p:nvSpPr>
            <p:spPr bwMode="auto">
              <a:xfrm>
                <a:off x="1422958" y="2834851"/>
                <a:ext cx="146050" cy="147637"/>
              </a:xfrm>
              <a:custGeom>
                <a:avLst/>
                <a:gdLst>
                  <a:gd name="T0" fmla="*/ 7 w 13"/>
                  <a:gd name="T1" fmla="*/ 0 h 13"/>
                  <a:gd name="T2" fmla="*/ 0 w 13"/>
                  <a:gd name="T3" fmla="*/ 6 h 13"/>
                  <a:gd name="T4" fmla="*/ 7 w 13"/>
                  <a:gd name="T5" fmla="*/ 13 h 13"/>
                  <a:gd name="T6" fmla="*/ 13 w 13"/>
                  <a:gd name="T7" fmla="*/ 6 h 13"/>
                  <a:gd name="T8" fmla="*/ 7 w 13"/>
                  <a:gd name="T9" fmla="*/ 0 h 13"/>
                  <a:gd name="T10" fmla="*/ 7 w 13"/>
                  <a:gd name="T11" fmla="*/ 10 h 13"/>
                  <a:gd name="T12" fmla="*/ 3 w 13"/>
                  <a:gd name="T13" fmla="*/ 6 h 13"/>
                  <a:gd name="T14" fmla="*/ 7 w 13"/>
                  <a:gd name="T15" fmla="*/ 2 h 13"/>
                  <a:gd name="T16" fmla="*/ 11 w 13"/>
                  <a:gd name="T17" fmla="*/ 6 h 13"/>
                  <a:gd name="T18" fmla="*/ 11 w 13"/>
                  <a:gd name="T19" fmla="*/ 6 h 13"/>
                  <a:gd name="T20" fmla="*/ 7 w 13"/>
                  <a:gd name="T21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3">
                    <a:moveTo>
                      <a:pt x="7" y="0"/>
                    </a:moveTo>
                    <a:cubicBezTo>
                      <a:pt x="3" y="0"/>
                      <a:pt x="0" y="3"/>
                      <a:pt x="0" y="6"/>
                    </a:cubicBezTo>
                    <a:cubicBezTo>
                      <a:pt x="0" y="10"/>
                      <a:pt x="3" y="13"/>
                      <a:pt x="7" y="13"/>
                    </a:cubicBezTo>
                    <a:cubicBezTo>
                      <a:pt x="10" y="13"/>
                      <a:pt x="13" y="10"/>
                      <a:pt x="13" y="6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  <a:moveTo>
                      <a:pt x="7" y="10"/>
                    </a:moveTo>
                    <a:cubicBezTo>
                      <a:pt x="5" y="10"/>
                      <a:pt x="3" y="9"/>
                      <a:pt x="3" y="6"/>
                    </a:cubicBezTo>
                    <a:cubicBezTo>
                      <a:pt x="3" y="4"/>
                      <a:pt x="5" y="2"/>
                      <a:pt x="7" y="2"/>
                    </a:cubicBezTo>
                    <a:cubicBezTo>
                      <a:pt x="9" y="2"/>
                      <a:pt x="11" y="4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9"/>
                      <a:pt x="9" y="10"/>
                      <a:pt x="7" y="1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161"/>
              <p:cNvSpPr/>
              <p:nvPr/>
            </p:nvSpPr>
            <p:spPr bwMode="auto">
              <a:xfrm>
                <a:off x="1343583" y="3331739"/>
                <a:ext cx="315913" cy="157162"/>
              </a:xfrm>
              <a:custGeom>
                <a:avLst/>
                <a:gdLst>
                  <a:gd name="T0" fmla="*/ 8 w 28"/>
                  <a:gd name="T1" fmla="*/ 14 h 14"/>
                  <a:gd name="T2" fmla="*/ 14 w 28"/>
                  <a:gd name="T3" fmla="*/ 8 h 14"/>
                  <a:gd name="T4" fmla="*/ 20 w 28"/>
                  <a:gd name="T5" fmla="*/ 14 h 14"/>
                  <a:gd name="T6" fmla="*/ 20 w 28"/>
                  <a:gd name="T7" fmla="*/ 14 h 14"/>
                  <a:gd name="T8" fmla="*/ 27 w 28"/>
                  <a:gd name="T9" fmla="*/ 14 h 14"/>
                  <a:gd name="T10" fmla="*/ 28 w 28"/>
                  <a:gd name="T11" fmla="*/ 14 h 14"/>
                  <a:gd name="T12" fmla="*/ 14 w 28"/>
                  <a:gd name="T13" fmla="*/ 0 h 14"/>
                  <a:gd name="T14" fmla="*/ 0 w 28"/>
                  <a:gd name="T15" fmla="*/ 14 h 14"/>
                  <a:gd name="T16" fmla="*/ 0 w 28"/>
                  <a:gd name="T17" fmla="*/ 14 h 14"/>
                  <a:gd name="T18" fmla="*/ 8 w 28"/>
                  <a:gd name="T19" fmla="*/ 14 h 14"/>
                  <a:gd name="T20" fmla="*/ 8 w 28"/>
                  <a:gd name="T2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14">
                    <a:moveTo>
                      <a:pt x="8" y="14"/>
                    </a:moveTo>
                    <a:cubicBezTo>
                      <a:pt x="8" y="10"/>
                      <a:pt x="10" y="8"/>
                      <a:pt x="14" y="8"/>
                    </a:cubicBezTo>
                    <a:cubicBezTo>
                      <a:pt x="17" y="8"/>
                      <a:pt x="20" y="10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7" y="14"/>
                      <a:pt x="28" y="14"/>
                      <a:pt x="28" y="14"/>
                    </a:cubicBezTo>
                    <a:cubicBezTo>
                      <a:pt x="27" y="6"/>
                      <a:pt x="21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162"/>
              <p:cNvSpPr/>
              <p:nvPr/>
            </p:nvSpPr>
            <p:spPr bwMode="auto">
              <a:xfrm>
                <a:off x="1434070" y="3422226"/>
                <a:ext cx="123825" cy="66675"/>
              </a:xfrm>
              <a:custGeom>
                <a:avLst/>
                <a:gdLst>
                  <a:gd name="T0" fmla="*/ 2 w 11"/>
                  <a:gd name="T1" fmla="*/ 6 h 6"/>
                  <a:gd name="T2" fmla="*/ 6 w 11"/>
                  <a:gd name="T3" fmla="*/ 2 h 6"/>
                  <a:gd name="T4" fmla="*/ 9 w 11"/>
                  <a:gd name="T5" fmla="*/ 6 h 6"/>
                  <a:gd name="T6" fmla="*/ 9 w 11"/>
                  <a:gd name="T7" fmla="*/ 6 h 6"/>
                  <a:gd name="T8" fmla="*/ 11 w 11"/>
                  <a:gd name="T9" fmla="*/ 6 h 6"/>
                  <a:gd name="T10" fmla="*/ 11 w 11"/>
                  <a:gd name="T11" fmla="*/ 6 h 6"/>
                  <a:gd name="T12" fmla="*/ 6 w 11"/>
                  <a:gd name="T13" fmla="*/ 0 h 6"/>
                  <a:gd name="T14" fmla="*/ 0 w 11"/>
                  <a:gd name="T15" fmla="*/ 6 h 6"/>
                  <a:gd name="T16" fmla="*/ 0 w 11"/>
                  <a:gd name="T17" fmla="*/ 6 h 6"/>
                  <a:gd name="T18" fmla="*/ 3 w 11"/>
                  <a:gd name="T19" fmla="*/ 6 h 6"/>
                  <a:gd name="T20" fmla="*/ 2 w 11"/>
                  <a:gd name="T2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6">
                    <a:moveTo>
                      <a:pt x="2" y="6"/>
                    </a:moveTo>
                    <a:cubicBezTo>
                      <a:pt x="2" y="4"/>
                      <a:pt x="4" y="2"/>
                      <a:pt x="6" y="2"/>
                    </a:cubicBezTo>
                    <a:cubicBezTo>
                      <a:pt x="8" y="2"/>
                      <a:pt x="9" y="4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2"/>
                      <a:pt x="9" y="0"/>
                      <a:pt x="6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2" y="6"/>
                      <a:pt x="2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163"/>
              <p:cNvSpPr>
                <a:spLocks noEditPoints="1"/>
              </p:cNvSpPr>
              <p:nvPr/>
            </p:nvSpPr>
            <p:spPr bwMode="auto">
              <a:xfrm>
                <a:off x="1321358" y="3501601"/>
                <a:ext cx="360363" cy="303212"/>
              </a:xfrm>
              <a:custGeom>
                <a:avLst/>
                <a:gdLst>
                  <a:gd name="T0" fmla="*/ 31 w 32"/>
                  <a:gd name="T1" fmla="*/ 0 h 27"/>
                  <a:gd name="T2" fmla="*/ 29 w 32"/>
                  <a:gd name="T3" fmla="*/ 0 h 27"/>
                  <a:gd name="T4" fmla="*/ 21 w 32"/>
                  <a:gd name="T5" fmla="*/ 0 h 27"/>
                  <a:gd name="T6" fmla="*/ 21 w 32"/>
                  <a:gd name="T7" fmla="*/ 0 h 27"/>
                  <a:gd name="T8" fmla="*/ 19 w 32"/>
                  <a:gd name="T9" fmla="*/ 0 h 27"/>
                  <a:gd name="T10" fmla="*/ 12 w 32"/>
                  <a:gd name="T11" fmla="*/ 0 h 27"/>
                  <a:gd name="T12" fmla="*/ 10 w 32"/>
                  <a:gd name="T13" fmla="*/ 0 h 27"/>
                  <a:gd name="T14" fmla="*/ 10 w 32"/>
                  <a:gd name="T15" fmla="*/ 0 h 27"/>
                  <a:gd name="T16" fmla="*/ 2 w 32"/>
                  <a:gd name="T17" fmla="*/ 0 h 27"/>
                  <a:gd name="T18" fmla="*/ 1 w 32"/>
                  <a:gd name="T19" fmla="*/ 0 h 27"/>
                  <a:gd name="T20" fmla="*/ 0 w 32"/>
                  <a:gd name="T21" fmla="*/ 1 h 27"/>
                  <a:gd name="T22" fmla="*/ 0 w 32"/>
                  <a:gd name="T23" fmla="*/ 26 h 27"/>
                  <a:gd name="T24" fmla="*/ 1 w 32"/>
                  <a:gd name="T25" fmla="*/ 27 h 27"/>
                  <a:gd name="T26" fmla="*/ 31 w 32"/>
                  <a:gd name="T27" fmla="*/ 27 h 27"/>
                  <a:gd name="T28" fmla="*/ 32 w 32"/>
                  <a:gd name="T29" fmla="*/ 26 h 27"/>
                  <a:gd name="T30" fmla="*/ 32 w 32"/>
                  <a:gd name="T31" fmla="*/ 1 h 27"/>
                  <a:gd name="T32" fmla="*/ 31 w 32"/>
                  <a:gd name="T33" fmla="*/ 0 h 27"/>
                  <a:gd name="T34" fmla="*/ 29 w 32"/>
                  <a:gd name="T35" fmla="*/ 24 h 27"/>
                  <a:gd name="T36" fmla="*/ 28 w 32"/>
                  <a:gd name="T37" fmla="*/ 25 h 27"/>
                  <a:gd name="T38" fmla="*/ 3 w 32"/>
                  <a:gd name="T39" fmla="*/ 25 h 27"/>
                  <a:gd name="T40" fmla="*/ 2 w 32"/>
                  <a:gd name="T41" fmla="*/ 24 h 27"/>
                  <a:gd name="T42" fmla="*/ 2 w 32"/>
                  <a:gd name="T43" fmla="*/ 3 h 27"/>
                  <a:gd name="T44" fmla="*/ 3 w 32"/>
                  <a:gd name="T45" fmla="*/ 2 h 27"/>
                  <a:gd name="T46" fmla="*/ 4 w 32"/>
                  <a:gd name="T47" fmla="*/ 2 h 27"/>
                  <a:gd name="T48" fmla="*/ 11 w 32"/>
                  <a:gd name="T49" fmla="*/ 2 h 27"/>
                  <a:gd name="T50" fmla="*/ 11 w 32"/>
                  <a:gd name="T51" fmla="*/ 2 h 27"/>
                  <a:gd name="T52" fmla="*/ 13 w 32"/>
                  <a:gd name="T53" fmla="*/ 2 h 27"/>
                  <a:gd name="T54" fmla="*/ 18 w 32"/>
                  <a:gd name="T55" fmla="*/ 2 h 27"/>
                  <a:gd name="T56" fmla="*/ 20 w 32"/>
                  <a:gd name="T57" fmla="*/ 2 h 27"/>
                  <a:gd name="T58" fmla="*/ 20 w 32"/>
                  <a:gd name="T59" fmla="*/ 2 h 27"/>
                  <a:gd name="T60" fmla="*/ 27 w 32"/>
                  <a:gd name="T61" fmla="*/ 2 h 27"/>
                  <a:gd name="T62" fmla="*/ 28 w 32"/>
                  <a:gd name="T63" fmla="*/ 2 h 27"/>
                  <a:gd name="T64" fmla="*/ 29 w 32"/>
                  <a:gd name="T65" fmla="*/ 3 h 27"/>
                  <a:gd name="T66" fmla="*/ 29 w 32"/>
                  <a:gd name="T67" fmla="*/ 2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2" h="27">
                    <a:moveTo>
                      <a:pt x="31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1" y="27"/>
                      <a:pt x="32" y="27"/>
                      <a:pt x="32" y="26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2" y="0"/>
                      <a:pt x="31" y="0"/>
                      <a:pt x="31" y="0"/>
                    </a:cubicBezTo>
                    <a:close/>
                    <a:moveTo>
                      <a:pt x="29" y="24"/>
                    </a:moveTo>
                    <a:cubicBezTo>
                      <a:pt x="29" y="24"/>
                      <a:pt x="29" y="25"/>
                      <a:pt x="28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2" y="24"/>
                      <a:pt x="2" y="2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3"/>
                    </a:cubicBezTo>
                    <a:lnTo>
                      <a:pt x="29" y="24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164"/>
              <p:cNvSpPr/>
              <p:nvPr/>
            </p:nvSpPr>
            <p:spPr bwMode="auto">
              <a:xfrm>
                <a:off x="1354695" y="3523826"/>
                <a:ext cx="293688" cy="247650"/>
              </a:xfrm>
              <a:custGeom>
                <a:avLst/>
                <a:gdLst>
                  <a:gd name="T0" fmla="*/ 25 w 26"/>
                  <a:gd name="T1" fmla="*/ 0 h 22"/>
                  <a:gd name="T2" fmla="*/ 24 w 26"/>
                  <a:gd name="T3" fmla="*/ 0 h 22"/>
                  <a:gd name="T4" fmla="*/ 17 w 26"/>
                  <a:gd name="T5" fmla="*/ 0 h 22"/>
                  <a:gd name="T6" fmla="*/ 17 w 26"/>
                  <a:gd name="T7" fmla="*/ 0 h 22"/>
                  <a:gd name="T8" fmla="*/ 15 w 26"/>
                  <a:gd name="T9" fmla="*/ 0 h 22"/>
                  <a:gd name="T10" fmla="*/ 10 w 26"/>
                  <a:gd name="T11" fmla="*/ 0 h 22"/>
                  <a:gd name="T12" fmla="*/ 8 w 26"/>
                  <a:gd name="T13" fmla="*/ 0 h 22"/>
                  <a:gd name="T14" fmla="*/ 8 w 26"/>
                  <a:gd name="T15" fmla="*/ 0 h 22"/>
                  <a:gd name="T16" fmla="*/ 1 w 26"/>
                  <a:gd name="T17" fmla="*/ 0 h 22"/>
                  <a:gd name="T18" fmla="*/ 0 w 26"/>
                  <a:gd name="T19" fmla="*/ 0 h 22"/>
                  <a:gd name="T20" fmla="*/ 0 w 26"/>
                  <a:gd name="T21" fmla="*/ 1 h 22"/>
                  <a:gd name="T22" fmla="*/ 0 w 26"/>
                  <a:gd name="T23" fmla="*/ 22 h 22"/>
                  <a:gd name="T24" fmla="*/ 0 w 26"/>
                  <a:gd name="T25" fmla="*/ 22 h 22"/>
                  <a:gd name="T26" fmla="*/ 25 w 26"/>
                  <a:gd name="T27" fmla="*/ 22 h 22"/>
                  <a:gd name="T28" fmla="*/ 26 w 26"/>
                  <a:gd name="T29" fmla="*/ 22 h 22"/>
                  <a:gd name="T30" fmla="*/ 26 w 26"/>
                  <a:gd name="T31" fmla="*/ 1 h 22"/>
                  <a:gd name="T32" fmla="*/ 25 w 26"/>
                  <a:gd name="T3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2">
                    <a:moveTo>
                      <a:pt x="25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1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165"/>
              <p:cNvSpPr>
                <a:spLocks noEditPoints="1"/>
              </p:cNvSpPr>
              <p:nvPr/>
            </p:nvSpPr>
            <p:spPr bwMode="auto">
              <a:xfrm>
                <a:off x="1434070" y="4076276"/>
                <a:ext cx="258763" cy="269875"/>
              </a:xfrm>
              <a:custGeom>
                <a:avLst/>
                <a:gdLst>
                  <a:gd name="T0" fmla="*/ 2 w 23"/>
                  <a:gd name="T1" fmla="*/ 6 h 24"/>
                  <a:gd name="T2" fmla="*/ 3 w 23"/>
                  <a:gd name="T3" fmla="*/ 8 h 24"/>
                  <a:gd name="T4" fmla="*/ 1 w 23"/>
                  <a:gd name="T5" fmla="*/ 8 h 24"/>
                  <a:gd name="T6" fmla="*/ 0 w 23"/>
                  <a:gd name="T7" fmla="*/ 10 h 24"/>
                  <a:gd name="T8" fmla="*/ 1 w 23"/>
                  <a:gd name="T9" fmla="*/ 11 h 24"/>
                  <a:gd name="T10" fmla="*/ 2 w 23"/>
                  <a:gd name="T11" fmla="*/ 13 h 24"/>
                  <a:gd name="T12" fmla="*/ 1 w 23"/>
                  <a:gd name="T13" fmla="*/ 14 h 24"/>
                  <a:gd name="T14" fmla="*/ 0 w 23"/>
                  <a:gd name="T15" fmla="*/ 16 h 24"/>
                  <a:gd name="T16" fmla="*/ 2 w 23"/>
                  <a:gd name="T17" fmla="*/ 17 h 24"/>
                  <a:gd name="T18" fmla="*/ 3 w 23"/>
                  <a:gd name="T19" fmla="*/ 17 h 24"/>
                  <a:gd name="T20" fmla="*/ 3 w 23"/>
                  <a:gd name="T21" fmla="*/ 19 h 24"/>
                  <a:gd name="T22" fmla="*/ 3 w 23"/>
                  <a:gd name="T23" fmla="*/ 21 h 24"/>
                  <a:gd name="T24" fmla="*/ 5 w 23"/>
                  <a:gd name="T25" fmla="*/ 21 h 24"/>
                  <a:gd name="T26" fmla="*/ 7 w 23"/>
                  <a:gd name="T27" fmla="*/ 21 h 24"/>
                  <a:gd name="T28" fmla="*/ 8 w 23"/>
                  <a:gd name="T29" fmla="*/ 22 h 24"/>
                  <a:gd name="T30" fmla="*/ 9 w 23"/>
                  <a:gd name="T31" fmla="*/ 24 h 24"/>
                  <a:gd name="T32" fmla="*/ 11 w 23"/>
                  <a:gd name="T33" fmla="*/ 23 h 24"/>
                  <a:gd name="T34" fmla="*/ 12 w 23"/>
                  <a:gd name="T35" fmla="*/ 22 h 24"/>
                  <a:gd name="T36" fmla="*/ 13 w 23"/>
                  <a:gd name="T37" fmla="*/ 23 h 24"/>
                  <a:gd name="T38" fmla="*/ 15 w 23"/>
                  <a:gd name="T39" fmla="*/ 23 h 24"/>
                  <a:gd name="T40" fmla="*/ 16 w 23"/>
                  <a:gd name="T41" fmla="*/ 22 h 24"/>
                  <a:gd name="T42" fmla="*/ 17 w 23"/>
                  <a:gd name="T43" fmla="*/ 20 h 24"/>
                  <a:gd name="T44" fmla="*/ 18 w 23"/>
                  <a:gd name="T45" fmla="*/ 21 h 24"/>
                  <a:gd name="T46" fmla="*/ 20 w 23"/>
                  <a:gd name="T47" fmla="*/ 20 h 24"/>
                  <a:gd name="T48" fmla="*/ 20 w 23"/>
                  <a:gd name="T49" fmla="*/ 18 h 24"/>
                  <a:gd name="T50" fmla="*/ 20 w 23"/>
                  <a:gd name="T51" fmla="*/ 16 h 24"/>
                  <a:gd name="T52" fmla="*/ 22 w 23"/>
                  <a:gd name="T53" fmla="*/ 16 h 24"/>
                  <a:gd name="T54" fmla="*/ 23 w 23"/>
                  <a:gd name="T55" fmla="*/ 15 h 24"/>
                  <a:gd name="T56" fmla="*/ 22 w 23"/>
                  <a:gd name="T57" fmla="*/ 13 h 24"/>
                  <a:gd name="T58" fmla="*/ 21 w 23"/>
                  <a:gd name="T59" fmla="*/ 11 h 24"/>
                  <a:gd name="T60" fmla="*/ 22 w 23"/>
                  <a:gd name="T61" fmla="*/ 10 h 24"/>
                  <a:gd name="T62" fmla="*/ 23 w 23"/>
                  <a:gd name="T63" fmla="*/ 9 h 24"/>
                  <a:gd name="T64" fmla="*/ 21 w 23"/>
                  <a:gd name="T65" fmla="*/ 7 h 24"/>
                  <a:gd name="T66" fmla="*/ 19 w 23"/>
                  <a:gd name="T67" fmla="*/ 7 h 24"/>
                  <a:gd name="T68" fmla="*/ 20 w 23"/>
                  <a:gd name="T69" fmla="*/ 5 h 24"/>
                  <a:gd name="T70" fmla="*/ 19 w 23"/>
                  <a:gd name="T71" fmla="*/ 3 h 24"/>
                  <a:gd name="T72" fmla="*/ 17 w 23"/>
                  <a:gd name="T73" fmla="*/ 3 h 24"/>
                  <a:gd name="T74" fmla="*/ 16 w 23"/>
                  <a:gd name="T75" fmla="*/ 3 h 24"/>
                  <a:gd name="T76" fmla="*/ 15 w 23"/>
                  <a:gd name="T77" fmla="*/ 2 h 24"/>
                  <a:gd name="T78" fmla="*/ 14 w 23"/>
                  <a:gd name="T79" fmla="*/ 1 h 24"/>
                  <a:gd name="T80" fmla="*/ 12 w 23"/>
                  <a:gd name="T81" fmla="*/ 1 h 24"/>
                  <a:gd name="T82" fmla="*/ 11 w 23"/>
                  <a:gd name="T83" fmla="*/ 3 h 24"/>
                  <a:gd name="T84" fmla="*/ 10 w 23"/>
                  <a:gd name="T85" fmla="*/ 2 h 24"/>
                  <a:gd name="T86" fmla="*/ 8 w 23"/>
                  <a:gd name="T87" fmla="*/ 1 h 24"/>
                  <a:gd name="T88" fmla="*/ 7 w 23"/>
                  <a:gd name="T89" fmla="*/ 3 h 24"/>
                  <a:gd name="T90" fmla="*/ 6 w 23"/>
                  <a:gd name="T91" fmla="*/ 4 h 24"/>
                  <a:gd name="T92" fmla="*/ 5 w 23"/>
                  <a:gd name="T93" fmla="*/ 4 h 24"/>
                  <a:gd name="T94" fmla="*/ 3 w 23"/>
                  <a:gd name="T95" fmla="*/ 4 h 24"/>
                  <a:gd name="T96" fmla="*/ 2 w 23"/>
                  <a:gd name="T97" fmla="*/ 6 h 24"/>
                  <a:gd name="T98" fmla="*/ 9 w 23"/>
                  <a:gd name="T99" fmla="*/ 6 h 24"/>
                  <a:gd name="T100" fmla="*/ 18 w 23"/>
                  <a:gd name="T101" fmla="*/ 10 h 24"/>
                  <a:gd name="T102" fmla="*/ 13 w 23"/>
                  <a:gd name="T103" fmla="*/ 19 h 24"/>
                  <a:gd name="T104" fmla="*/ 5 w 23"/>
                  <a:gd name="T105" fmla="*/ 14 h 24"/>
                  <a:gd name="T106" fmla="*/ 9 w 23"/>
                  <a:gd name="T107" fmla="*/ 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3" h="24">
                    <a:moveTo>
                      <a:pt x="2" y="6"/>
                    </a:moveTo>
                    <a:cubicBezTo>
                      <a:pt x="3" y="7"/>
                      <a:pt x="3" y="8"/>
                      <a:pt x="3" y="8"/>
                    </a:cubicBezTo>
                    <a:cubicBezTo>
                      <a:pt x="3" y="8"/>
                      <a:pt x="2" y="9"/>
                      <a:pt x="1" y="8"/>
                    </a:cubicBezTo>
                    <a:cubicBezTo>
                      <a:pt x="1" y="8"/>
                      <a:pt x="0" y="9"/>
                      <a:pt x="0" y="10"/>
                    </a:cubicBezTo>
                    <a:cubicBezTo>
                      <a:pt x="0" y="11"/>
                      <a:pt x="0" y="11"/>
                      <a:pt x="1" y="11"/>
                    </a:cubicBezTo>
                    <a:cubicBezTo>
                      <a:pt x="1" y="12"/>
                      <a:pt x="2" y="13"/>
                      <a:pt x="2" y="13"/>
                    </a:cubicBezTo>
                    <a:cubicBezTo>
                      <a:pt x="2" y="13"/>
                      <a:pt x="1" y="14"/>
                      <a:pt x="1" y="14"/>
                    </a:cubicBezTo>
                    <a:cubicBezTo>
                      <a:pt x="0" y="14"/>
                      <a:pt x="0" y="15"/>
                      <a:pt x="0" y="16"/>
                    </a:cubicBezTo>
                    <a:cubicBezTo>
                      <a:pt x="0" y="17"/>
                      <a:pt x="1" y="17"/>
                      <a:pt x="2" y="17"/>
                    </a:cubicBezTo>
                    <a:cubicBezTo>
                      <a:pt x="2" y="17"/>
                      <a:pt x="3" y="17"/>
                      <a:pt x="3" y="17"/>
                    </a:cubicBezTo>
                    <a:cubicBezTo>
                      <a:pt x="3" y="17"/>
                      <a:pt x="4" y="19"/>
                      <a:pt x="3" y="19"/>
                    </a:cubicBezTo>
                    <a:cubicBezTo>
                      <a:pt x="3" y="20"/>
                      <a:pt x="3" y="20"/>
                      <a:pt x="3" y="21"/>
                    </a:cubicBezTo>
                    <a:cubicBezTo>
                      <a:pt x="4" y="22"/>
                      <a:pt x="5" y="22"/>
                      <a:pt x="5" y="21"/>
                    </a:cubicBezTo>
                    <a:cubicBezTo>
                      <a:pt x="6" y="21"/>
                      <a:pt x="7" y="21"/>
                      <a:pt x="7" y="21"/>
                    </a:cubicBezTo>
                    <a:cubicBezTo>
                      <a:pt x="8" y="21"/>
                      <a:pt x="8" y="22"/>
                      <a:pt x="8" y="22"/>
                    </a:cubicBezTo>
                    <a:cubicBezTo>
                      <a:pt x="8" y="23"/>
                      <a:pt x="8" y="24"/>
                      <a:pt x="9" y="24"/>
                    </a:cubicBezTo>
                    <a:cubicBezTo>
                      <a:pt x="10" y="24"/>
                      <a:pt x="11" y="24"/>
                      <a:pt x="11" y="23"/>
                    </a:cubicBezTo>
                    <a:cubicBezTo>
                      <a:pt x="11" y="22"/>
                      <a:pt x="12" y="22"/>
                      <a:pt x="12" y="22"/>
                    </a:cubicBezTo>
                    <a:cubicBezTo>
                      <a:pt x="13" y="22"/>
                      <a:pt x="13" y="22"/>
                      <a:pt x="13" y="23"/>
                    </a:cubicBezTo>
                    <a:cubicBezTo>
                      <a:pt x="13" y="23"/>
                      <a:pt x="14" y="24"/>
                      <a:pt x="15" y="23"/>
                    </a:cubicBezTo>
                    <a:cubicBezTo>
                      <a:pt x="16" y="23"/>
                      <a:pt x="16" y="22"/>
                      <a:pt x="16" y="22"/>
                    </a:cubicBezTo>
                    <a:cubicBezTo>
                      <a:pt x="16" y="21"/>
                      <a:pt x="17" y="20"/>
                      <a:pt x="17" y="20"/>
                    </a:cubicBezTo>
                    <a:cubicBezTo>
                      <a:pt x="17" y="20"/>
                      <a:pt x="18" y="20"/>
                      <a:pt x="18" y="21"/>
                    </a:cubicBezTo>
                    <a:cubicBezTo>
                      <a:pt x="19" y="21"/>
                      <a:pt x="20" y="21"/>
                      <a:pt x="20" y="20"/>
                    </a:cubicBezTo>
                    <a:cubicBezTo>
                      <a:pt x="21" y="20"/>
                      <a:pt x="21" y="19"/>
                      <a:pt x="20" y="18"/>
                    </a:cubicBezTo>
                    <a:cubicBezTo>
                      <a:pt x="20" y="18"/>
                      <a:pt x="20" y="17"/>
                      <a:pt x="20" y="16"/>
                    </a:cubicBezTo>
                    <a:cubicBezTo>
                      <a:pt x="20" y="16"/>
                      <a:pt x="21" y="16"/>
                      <a:pt x="22" y="16"/>
                    </a:cubicBezTo>
                    <a:cubicBezTo>
                      <a:pt x="22" y="16"/>
                      <a:pt x="23" y="16"/>
                      <a:pt x="23" y="15"/>
                    </a:cubicBezTo>
                    <a:cubicBezTo>
                      <a:pt x="23" y="14"/>
                      <a:pt x="23" y="13"/>
                      <a:pt x="22" y="13"/>
                    </a:cubicBezTo>
                    <a:cubicBezTo>
                      <a:pt x="22" y="13"/>
                      <a:pt x="21" y="12"/>
                      <a:pt x="21" y="11"/>
                    </a:cubicBezTo>
                    <a:cubicBezTo>
                      <a:pt x="21" y="11"/>
                      <a:pt x="21" y="11"/>
                      <a:pt x="22" y="10"/>
                    </a:cubicBezTo>
                    <a:cubicBezTo>
                      <a:pt x="23" y="10"/>
                      <a:pt x="23" y="9"/>
                      <a:pt x="23" y="9"/>
                    </a:cubicBezTo>
                    <a:cubicBezTo>
                      <a:pt x="22" y="8"/>
                      <a:pt x="22" y="7"/>
                      <a:pt x="21" y="7"/>
                    </a:cubicBezTo>
                    <a:cubicBezTo>
                      <a:pt x="21" y="8"/>
                      <a:pt x="20" y="7"/>
                      <a:pt x="19" y="7"/>
                    </a:cubicBezTo>
                    <a:cubicBezTo>
                      <a:pt x="19" y="6"/>
                      <a:pt x="19" y="6"/>
                      <a:pt x="20" y="5"/>
                    </a:cubicBezTo>
                    <a:cubicBezTo>
                      <a:pt x="20" y="5"/>
                      <a:pt x="20" y="4"/>
                      <a:pt x="19" y="3"/>
                    </a:cubicBezTo>
                    <a:cubicBezTo>
                      <a:pt x="19" y="3"/>
                      <a:pt x="18" y="3"/>
                      <a:pt x="17" y="3"/>
                    </a:cubicBezTo>
                    <a:cubicBezTo>
                      <a:pt x="17" y="4"/>
                      <a:pt x="16" y="4"/>
                      <a:pt x="16" y="3"/>
                    </a:cubicBezTo>
                    <a:cubicBezTo>
                      <a:pt x="15" y="3"/>
                      <a:pt x="15" y="3"/>
                      <a:pt x="15" y="2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0"/>
                      <a:pt x="12" y="1"/>
                      <a:pt x="12" y="1"/>
                    </a:cubicBezTo>
                    <a:cubicBezTo>
                      <a:pt x="12" y="2"/>
                      <a:pt x="11" y="3"/>
                      <a:pt x="11" y="3"/>
                    </a:cubicBezTo>
                    <a:cubicBezTo>
                      <a:pt x="10" y="3"/>
                      <a:pt x="10" y="2"/>
                      <a:pt x="10" y="2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7" y="1"/>
                      <a:pt x="6" y="2"/>
                      <a:pt x="7" y="3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3"/>
                      <a:pt x="3" y="4"/>
                      <a:pt x="3" y="4"/>
                    </a:cubicBezTo>
                    <a:cubicBezTo>
                      <a:pt x="2" y="5"/>
                      <a:pt x="2" y="6"/>
                      <a:pt x="2" y="6"/>
                    </a:cubicBezTo>
                    <a:close/>
                    <a:moveTo>
                      <a:pt x="9" y="6"/>
                    </a:moveTo>
                    <a:cubicBezTo>
                      <a:pt x="13" y="5"/>
                      <a:pt x="17" y="7"/>
                      <a:pt x="18" y="10"/>
                    </a:cubicBezTo>
                    <a:cubicBezTo>
                      <a:pt x="19" y="14"/>
                      <a:pt x="17" y="18"/>
                      <a:pt x="13" y="19"/>
                    </a:cubicBezTo>
                    <a:cubicBezTo>
                      <a:pt x="10" y="20"/>
                      <a:pt x="6" y="18"/>
                      <a:pt x="5" y="14"/>
                    </a:cubicBezTo>
                    <a:cubicBezTo>
                      <a:pt x="4" y="11"/>
                      <a:pt x="6" y="7"/>
                      <a:pt x="9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166"/>
              <p:cNvSpPr>
                <a:spLocks noEditPoints="1"/>
              </p:cNvSpPr>
              <p:nvPr/>
            </p:nvSpPr>
            <p:spPr bwMode="auto">
              <a:xfrm>
                <a:off x="1299133" y="4008014"/>
                <a:ext cx="179388" cy="169862"/>
              </a:xfrm>
              <a:custGeom>
                <a:avLst/>
                <a:gdLst>
                  <a:gd name="T0" fmla="*/ 2 w 16"/>
                  <a:gd name="T1" fmla="*/ 3 h 15"/>
                  <a:gd name="T2" fmla="*/ 2 w 16"/>
                  <a:gd name="T3" fmla="*/ 5 h 15"/>
                  <a:gd name="T4" fmla="*/ 2 w 16"/>
                  <a:gd name="T5" fmla="*/ 5 h 15"/>
                  <a:gd name="T6" fmla="*/ 1 w 16"/>
                  <a:gd name="T7" fmla="*/ 6 h 15"/>
                  <a:gd name="T8" fmla="*/ 1 w 16"/>
                  <a:gd name="T9" fmla="*/ 7 h 15"/>
                  <a:gd name="T10" fmla="*/ 2 w 16"/>
                  <a:gd name="T11" fmla="*/ 8 h 15"/>
                  <a:gd name="T12" fmla="*/ 1 w 16"/>
                  <a:gd name="T13" fmla="*/ 8 h 15"/>
                  <a:gd name="T14" fmla="*/ 1 w 16"/>
                  <a:gd name="T15" fmla="*/ 10 h 15"/>
                  <a:gd name="T16" fmla="*/ 2 w 16"/>
                  <a:gd name="T17" fmla="*/ 10 h 15"/>
                  <a:gd name="T18" fmla="*/ 3 w 16"/>
                  <a:gd name="T19" fmla="*/ 10 h 15"/>
                  <a:gd name="T20" fmla="*/ 3 w 16"/>
                  <a:gd name="T21" fmla="*/ 12 h 15"/>
                  <a:gd name="T22" fmla="*/ 3 w 16"/>
                  <a:gd name="T23" fmla="*/ 13 h 15"/>
                  <a:gd name="T24" fmla="*/ 4 w 16"/>
                  <a:gd name="T25" fmla="*/ 13 h 15"/>
                  <a:gd name="T26" fmla="*/ 5 w 16"/>
                  <a:gd name="T27" fmla="*/ 13 h 15"/>
                  <a:gd name="T28" fmla="*/ 6 w 16"/>
                  <a:gd name="T29" fmla="*/ 14 h 15"/>
                  <a:gd name="T30" fmla="*/ 6 w 16"/>
                  <a:gd name="T31" fmla="*/ 15 h 15"/>
                  <a:gd name="T32" fmla="*/ 8 w 16"/>
                  <a:gd name="T33" fmla="*/ 14 h 15"/>
                  <a:gd name="T34" fmla="*/ 9 w 16"/>
                  <a:gd name="T35" fmla="*/ 13 h 15"/>
                  <a:gd name="T36" fmla="*/ 9 w 16"/>
                  <a:gd name="T37" fmla="*/ 14 h 15"/>
                  <a:gd name="T38" fmla="*/ 10 w 16"/>
                  <a:gd name="T39" fmla="*/ 15 h 15"/>
                  <a:gd name="T40" fmla="*/ 11 w 16"/>
                  <a:gd name="T41" fmla="*/ 14 h 15"/>
                  <a:gd name="T42" fmla="*/ 12 w 16"/>
                  <a:gd name="T43" fmla="*/ 12 h 15"/>
                  <a:gd name="T44" fmla="*/ 12 w 16"/>
                  <a:gd name="T45" fmla="*/ 13 h 15"/>
                  <a:gd name="T46" fmla="*/ 14 w 16"/>
                  <a:gd name="T47" fmla="*/ 12 h 15"/>
                  <a:gd name="T48" fmla="*/ 14 w 16"/>
                  <a:gd name="T49" fmla="*/ 11 h 15"/>
                  <a:gd name="T50" fmla="*/ 14 w 16"/>
                  <a:gd name="T51" fmla="*/ 10 h 15"/>
                  <a:gd name="T52" fmla="*/ 15 w 16"/>
                  <a:gd name="T53" fmla="*/ 10 h 15"/>
                  <a:gd name="T54" fmla="*/ 15 w 16"/>
                  <a:gd name="T55" fmla="*/ 9 h 15"/>
                  <a:gd name="T56" fmla="*/ 15 w 16"/>
                  <a:gd name="T57" fmla="*/ 8 h 15"/>
                  <a:gd name="T58" fmla="*/ 14 w 16"/>
                  <a:gd name="T59" fmla="*/ 7 h 15"/>
                  <a:gd name="T60" fmla="*/ 15 w 16"/>
                  <a:gd name="T61" fmla="*/ 6 h 15"/>
                  <a:gd name="T62" fmla="*/ 15 w 16"/>
                  <a:gd name="T63" fmla="*/ 5 h 15"/>
                  <a:gd name="T64" fmla="*/ 14 w 16"/>
                  <a:gd name="T65" fmla="*/ 4 h 15"/>
                  <a:gd name="T66" fmla="*/ 13 w 16"/>
                  <a:gd name="T67" fmla="*/ 4 h 15"/>
                  <a:gd name="T68" fmla="*/ 13 w 16"/>
                  <a:gd name="T69" fmla="*/ 3 h 15"/>
                  <a:gd name="T70" fmla="*/ 13 w 16"/>
                  <a:gd name="T71" fmla="*/ 2 h 15"/>
                  <a:gd name="T72" fmla="*/ 12 w 16"/>
                  <a:gd name="T73" fmla="*/ 2 h 15"/>
                  <a:gd name="T74" fmla="*/ 11 w 16"/>
                  <a:gd name="T75" fmla="*/ 2 h 15"/>
                  <a:gd name="T76" fmla="*/ 10 w 16"/>
                  <a:gd name="T77" fmla="*/ 1 h 15"/>
                  <a:gd name="T78" fmla="*/ 10 w 16"/>
                  <a:gd name="T79" fmla="*/ 0 h 15"/>
                  <a:gd name="T80" fmla="*/ 8 w 16"/>
                  <a:gd name="T81" fmla="*/ 0 h 15"/>
                  <a:gd name="T82" fmla="*/ 8 w 16"/>
                  <a:gd name="T83" fmla="*/ 1 h 15"/>
                  <a:gd name="T84" fmla="*/ 7 w 16"/>
                  <a:gd name="T85" fmla="*/ 0 h 15"/>
                  <a:gd name="T86" fmla="*/ 6 w 16"/>
                  <a:gd name="T87" fmla="*/ 0 h 15"/>
                  <a:gd name="T88" fmla="*/ 5 w 16"/>
                  <a:gd name="T89" fmla="*/ 1 h 15"/>
                  <a:gd name="T90" fmla="*/ 4 w 16"/>
                  <a:gd name="T91" fmla="*/ 2 h 15"/>
                  <a:gd name="T92" fmla="*/ 4 w 16"/>
                  <a:gd name="T93" fmla="*/ 2 h 15"/>
                  <a:gd name="T94" fmla="*/ 2 w 16"/>
                  <a:gd name="T95" fmla="*/ 2 h 15"/>
                  <a:gd name="T96" fmla="*/ 2 w 16"/>
                  <a:gd name="T97" fmla="*/ 3 h 15"/>
                  <a:gd name="T98" fmla="*/ 7 w 16"/>
                  <a:gd name="T99" fmla="*/ 3 h 15"/>
                  <a:gd name="T100" fmla="*/ 12 w 16"/>
                  <a:gd name="T101" fmla="*/ 6 h 15"/>
                  <a:gd name="T102" fmla="*/ 9 w 16"/>
                  <a:gd name="T103" fmla="*/ 11 h 15"/>
                  <a:gd name="T104" fmla="*/ 4 w 16"/>
                  <a:gd name="T105" fmla="*/ 9 h 15"/>
                  <a:gd name="T106" fmla="*/ 7 w 16"/>
                  <a:gd name="T107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" h="15">
                    <a:moveTo>
                      <a:pt x="2" y="3"/>
                    </a:moveTo>
                    <a:cubicBezTo>
                      <a:pt x="3" y="4"/>
                      <a:pt x="2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0" y="6"/>
                      <a:pt x="1" y="7"/>
                      <a:pt x="1" y="7"/>
                    </a:cubicBezTo>
                    <a:cubicBezTo>
                      <a:pt x="1" y="7"/>
                      <a:pt x="2" y="8"/>
                      <a:pt x="2" y="8"/>
                    </a:cubicBezTo>
                    <a:cubicBezTo>
                      <a:pt x="2" y="8"/>
                      <a:pt x="2" y="8"/>
                      <a:pt x="1" y="8"/>
                    </a:cubicBezTo>
                    <a:cubicBezTo>
                      <a:pt x="1" y="9"/>
                      <a:pt x="1" y="9"/>
                      <a:pt x="1" y="10"/>
                    </a:cubicBezTo>
                    <a:cubicBezTo>
                      <a:pt x="1" y="10"/>
                      <a:pt x="1" y="10"/>
                      <a:pt x="2" y="10"/>
                    </a:cubicBezTo>
                    <a:cubicBezTo>
                      <a:pt x="2" y="10"/>
                      <a:pt x="3" y="10"/>
                      <a:pt x="3" y="10"/>
                    </a:cubicBezTo>
                    <a:cubicBezTo>
                      <a:pt x="3" y="11"/>
                      <a:pt x="3" y="11"/>
                      <a:pt x="3" y="12"/>
                    </a:cubicBezTo>
                    <a:cubicBezTo>
                      <a:pt x="2" y="12"/>
                      <a:pt x="3" y="13"/>
                      <a:pt x="3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3"/>
                      <a:pt x="5" y="13"/>
                      <a:pt x="5" y="13"/>
                    </a:cubicBezTo>
                    <a:cubicBezTo>
                      <a:pt x="6" y="13"/>
                      <a:pt x="6" y="13"/>
                      <a:pt x="6" y="14"/>
                    </a:cubicBezTo>
                    <a:cubicBezTo>
                      <a:pt x="6" y="14"/>
                      <a:pt x="6" y="15"/>
                      <a:pt x="6" y="15"/>
                    </a:cubicBezTo>
                    <a:cubicBezTo>
                      <a:pt x="7" y="15"/>
                      <a:pt x="7" y="15"/>
                      <a:pt x="8" y="14"/>
                    </a:cubicBezTo>
                    <a:cubicBezTo>
                      <a:pt x="8" y="14"/>
                      <a:pt x="8" y="14"/>
                      <a:pt x="9" y="13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3"/>
                      <a:pt x="11" y="13"/>
                      <a:pt x="12" y="12"/>
                    </a:cubicBezTo>
                    <a:cubicBezTo>
                      <a:pt x="12" y="12"/>
                      <a:pt x="12" y="12"/>
                      <a:pt x="12" y="13"/>
                    </a:cubicBezTo>
                    <a:cubicBezTo>
                      <a:pt x="13" y="13"/>
                      <a:pt x="13" y="13"/>
                      <a:pt x="14" y="12"/>
                    </a:cubicBezTo>
                    <a:cubicBezTo>
                      <a:pt x="14" y="12"/>
                      <a:pt x="14" y="11"/>
                      <a:pt x="14" y="11"/>
                    </a:cubicBezTo>
                    <a:cubicBezTo>
                      <a:pt x="13" y="11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6" y="8"/>
                      <a:pt x="15" y="8"/>
                      <a:pt x="15" y="8"/>
                    </a:cubicBezTo>
                    <a:cubicBezTo>
                      <a:pt x="15" y="8"/>
                      <a:pt x="14" y="7"/>
                      <a:pt x="14" y="7"/>
                    </a:cubicBezTo>
                    <a:cubicBezTo>
                      <a:pt x="14" y="7"/>
                      <a:pt x="14" y="6"/>
                      <a:pt x="15" y="6"/>
                    </a:cubicBezTo>
                    <a:cubicBezTo>
                      <a:pt x="15" y="6"/>
                      <a:pt x="15" y="5"/>
                      <a:pt x="15" y="5"/>
                    </a:cubicBezTo>
                    <a:cubicBezTo>
                      <a:pt x="15" y="4"/>
                      <a:pt x="15" y="4"/>
                      <a:pt x="14" y="4"/>
                    </a:cubicBezTo>
                    <a:cubicBezTo>
                      <a:pt x="14" y="4"/>
                      <a:pt x="13" y="4"/>
                      <a:pt x="13" y="4"/>
                    </a:cubicBezTo>
                    <a:cubicBezTo>
                      <a:pt x="13" y="4"/>
                      <a:pt x="13" y="3"/>
                      <a:pt x="13" y="3"/>
                    </a:cubicBezTo>
                    <a:cubicBezTo>
                      <a:pt x="14" y="3"/>
                      <a:pt x="14" y="2"/>
                      <a:pt x="13" y="2"/>
                    </a:cubicBezTo>
                    <a:cubicBezTo>
                      <a:pt x="13" y="1"/>
                      <a:pt x="12" y="1"/>
                      <a:pt x="12" y="2"/>
                    </a:cubicBezTo>
                    <a:cubicBezTo>
                      <a:pt x="12" y="2"/>
                      <a:pt x="11" y="2"/>
                      <a:pt x="11" y="2"/>
                    </a:cubicBezTo>
                    <a:cubicBezTo>
                      <a:pt x="10" y="2"/>
                      <a:pt x="10" y="1"/>
                      <a:pt x="10" y="1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1"/>
                      <a:pt x="7" y="1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5" y="1"/>
                      <a:pt x="5" y="1"/>
                    </a:cubicBezTo>
                    <a:cubicBezTo>
                      <a:pt x="5" y="1"/>
                      <a:pt x="5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lose/>
                    <a:moveTo>
                      <a:pt x="7" y="3"/>
                    </a:moveTo>
                    <a:cubicBezTo>
                      <a:pt x="9" y="2"/>
                      <a:pt x="11" y="4"/>
                      <a:pt x="12" y="6"/>
                    </a:cubicBezTo>
                    <a:cubicBezTo>
                      <a:pt x="13" y="8"/>
                      <a:pt x="12" y="11"/>
                      <a:pt x="9" y="11"/>
                    </a:cubicBezTo>
                    <a:cubicBezTo>
                      <a:pt x="7" y="12"/>
                      <a:pt x="5" y="11"/>
                      <a:pt x="4" y="9"/>
                    </a:cubicBezTo>
                    <a:cubicBezTo>
                      <a:pt x="3" y="6"/>
                      <a:pt x="4" y="4"/>
                      <a:pt x="7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167"/>
              <p:cNvSpPr>
                <a:spLocks noEditPoints="1"/>
              </p:cNvSpPr>
              <p:nvPr/>
            </p:nvSpPr>
            <p:spPr bwMode="auto">
              <a:xfrm>
                <a:off x="1310245" y="4177876"/>
                <a:ext cx="123825" cy="123825"/>
              </a:xfrm>
              <a:custGeom>
                <a:avLst/>
                <a:gdLst>
                  <a:gd name="T0" fmla="*/ 1 w 11"/>
                  <a:gd name="T1" fmla="*/ 3 h 11"/>
                  <a:gd name="T2" fmla="*/ 1 w 11"/>
                  <a:gd name="T3" fmla="*/ 4 h 11"/>
                  <a:gd name="T4" fmla="*/ 0 w 11"/>
                  <a:gd name="T5" fmla="*/ 4 h 11"/>
                  <a:gd name="T6" fmla="*/ 0 w 11"/>
                  <a:gd name="T7" fmla="*/ 4 h 11"/>
                  <a:gd name="T8" fmla="*/ 0 w 11"/>
                  <a:gd name="T9" fmla="*/ 5 h 11"/>
                  <a:gd name="T10" fmla="*/ 1 w 11"/>
                  <a:gd name="T11" fmla="*/ 6 h 11"/>
                  <a:gd name="T12" fmla="*/ 0 w 11"/>
                  <a:gd name="T13" fmla="*/ 6 h 11"/>
                  <a:gd name="T14" fmla="*/ 0 w 11"/>
                  <a:gd name="T15" fmla="*/ 7 h 11"/>
                  <a:gd name="T16" fmla="*/ 1 w 11"/>
                  <a:gd name="T17" fmla="*/ 8 h 11"/>
                  <a:gd name="T18" fmla="*/ 1 w 11"/>
                  <a:gd name="T19" fmla="*/ 8 h 11"/>
                  <a:gd name="T20" fmla="*/ 1 w 11"/>
                  <a:gd name="T21" fmla="*/ 9 h 11"/>
                  <a:gd name="T22" fmla="*/ 1 w 11"/>
                  <a:gd name="T23" fmla="*/ 10 h 11"/>
                  <a:gd name="T24" fmla="*/ 2 w 11"/>
                  <a:gd name="T25" fmla="*/ 10 h 11"/>
                  <a:gd name="T26" fmla="*/ 3 w 11"/>
                  <a:gd name="T27" fmla="*/ 10 h 11"/>
                  <a:gd name="T28" fmla="*/ 3 w 11"/>
                  <a:gd name="T29" fmla="*/ 11 h 11"/>
                  <a:gd name="T30" fmla="*/ 4 w 11"/>
                  <a:gd name="T31" fmla="*/ 11 h 11"/>
                  <a:gd name="T32" fmla="*/ 5 w 11"/>
                  <a:gd name="T33" fmla="*/ 11 h 11"/>
                  <a:gd name="T34" fmla="*/ 6 w 11"/>
                  <a:gd name="T35" fmla="*/ 10 h 11"/>
                  <a:gd name="T36" fmla="*/ 6 w 11"/>
                  <a:gd name="T37" fmla="*/ 11 h 11"/>
                  <a:gd name="T38" fmla="*/ 7 w 11"/>
                  <a:gd name="T39" fmla="*/ 11 h 11"/>
                  <a:gd name="T40" fmla="*/ 8 w 11"/>
                  <a:gd name="T41" fmla="*/ 10 h 11"/>
                  <a:gd name="T42" fmla="*/ 8 w 11"/>
                  <a:gd name="T43" fmla="*/ 9 h 11"/>
                  <a:gd name="T44" fmla="*/ 9 w 11"/>
                  <a:gd name="T45" fmla="*/ 10 h 11"/>
                  <a:gd name="T46" fmla="*/ 10 w 11"/>
                  <a:gd name="T47" fmla="*/ 9 h 11"/>
                  <a:gd name="T48" fmla="*/ 10 w 11"/>
                  <a:gd name="T49" fmla="*/ 9 h 11"/>
                  <a:gd name="T50" fmla="*/ 10 w 11"/>
                  <a:gd name="T51" fmla="*/ 8 h 11"/>
                  <a:gd name="T52" fmla="*/ 10 w 11"/>
                  <a:gd name="T53" fmla="*/ 7 h 11"/>
                  <a:gd name="T54" fmla="*/ 11 w 11"/>
                  <a:gd name="T55" fmla="*/ 7 h 11"/>
                  <a:gd name="T56" fmla="*/ 11 w 11"/>
                  <a:gd name="T57" fmla="*/ 6 h 11"/>
                  <a:gd name="T58" fmla="*/ 10 w 11"/>
                  <a:gd name="T59" fmla="*/ 5 h 11"/>
                  <a:gd name="T60" fmla="*/ 11 w 11"/>
                  <a:gd name="T61" fmla="*/ 5 h 11"/>
                  <a:gd name="T62" fmla="*/ 11 w 11"/>
                  <a:gd name="T63" fmla="*/ 4 h 11"/>
                  <a:gd name="T64" fmla="*/ 10 w 11"/>
                  <a:gd name="T65" fmla="*/ 3 h 11"/>
                  <a:gd name="T66" fmla="*/ 9 w 11"/>
                  <a:gd name="T67" fmla="*/ 3 h 11"/>
                  <a:gd name="T68" fmla="*/ 9 w 11"/>
                  <a:gd name="T69" fmla="*/ 2 h 11"/>
                  <a:gd name="T70" fmla="*/ 9 w 11"/>
                  <a:gd name="T71" fmla="*/ 1 h 11"/>
                  <a:gd name="T72" fmla="*/ 8 w 11"/>
                  <a:gd name="T73" fmla="*/ 1 h 11"/>
                  <a:gd name="T74" fmla="*/ 7 w 11"/>
                  <a:gd name="T75" fmla="*/ 1 h 11"/>
                  <a:gd name="T76" fmla="*/ 7 w 11"/>
                  <a:gd name="T77" fmla="*/ 1 h 11"/>
                  <a:gd name="T78" fmla="*/ 7 w 11"/>
                  <a:gd name="T79" fmla="*/ 0 h 11"/>
                  <a:gd name="T80" fmla="*/ 6 w 11"/>
                  <a:gd name="T81" fmla="*/ 0 h 11"/>
                  <a:gd name="T82" fmla="*/ 5 w 11"/>
                  <a:gd name="T83" fmla="*/ 1 h 11"/>
                  <a:gd name="T84" fmla="*/ 4 w 11"/>
                  <a:gd name="T85" fmla="*/ 0 h 11"/>
                  <a:gd name="T86" fmla="*/ 4 w 11"/>
                  <a:gd name="T87" fmla="*/ 0 h 11"/>
                  <a:gd name="T88" fmla="*/ 3 w 11"/>
                  <a:gd name="T89" fmla="*/ 1 h 11"/>
                  <a:gd name="T90" fmla="*/ 3 w 11"/>
                  <a:gd name="T91" fmla="*/ 2 h 11"/>
                  <a:gd name="T92" fmla="*/ 2 w 11"/>
                  <a:gd name="T93" fmla="*/ 1 h 11"/>
                  <a:gd name="T94" fmla="*/ 1 w 11"/>
                  <a:gd name="T95" fmla="*/ 2 h 11"/>
                  <a:gd name="T96" fmla="*/ 1 w 11"/>
                  <a:gd name="T97" fmla="*/ 3 h 11"/>
                  <a:gd name="T98" fmla="*/ 4 w 11"/>
                  <a:gd name="T99" fmla="*/ 2 h 11"/>
                  <a:gd name="T100" fmla="*/ 9 w 11"/>
                  <a:gd name="T101" fmla="*/ 5 h 11"/>
                  <a:gd name="T102" fmla="*/ 6 w 11"/>
                  <a:gd name="T103" fmla="*/ 9 h 11"/>
                  <a:gd name="T104" fmla="*/ 2 w 11"/>
                  <a:gd name="T105" fmla="*/ 7 h 11"/>
                  <a:gd name="T106" fmla="*/ 4 w 11"/>
                  <a:gd name="T107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" h="11">
                    <a:moveTo>
                      <a:pt x="1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9"/>
                      <a:pt x="1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3" y="11"/>
                    </a:cubicBezTo>
                    <a:cubicBezTo>
                      <a:pt x="3" y="11"/>
                      <a:pt x="4" y="11"/>
                      <a:pt x="4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6" y="10"/>
                      <a:pt x="6" y="11"/>
                      <a:pt x="6" y="11"/>
                    </a:cubicBezTo>
                    <a:cubicBezTo>
                      <a:pt x="6" y="11"/>
                      <a:pt x="7" y="11"/>
                      <a:pt x="7" y="11"/>
                    </a:cubicBezTo>
                    <a:cubicBezTo>
                      <a:pt x="8" y="11"/>
                      <a:pt x="8" y="11"/>
                      <a:pt x="8" y="10"/>
                    </a:cubicBezTo>
                    <a:cubicBezTo>
                      <a:pt x="8" y="10"/>
                      <a:pt x="8" y="10"/>
                      <a:pt x="8" y="9"/>
                    </a:cubicBezTo>
                    <a:cubicBezTo>
                      <a:pt x="8" y="9"/>
                      <a:pt x="9" y="9"/>
                      <a:pt x="9" y="10"/>
                    </a:cubicBezTo>
                    <a:cubicBezTo>
                      <a:pt x="9" y="10"/>
                      <a:pt x="9" y="10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10" y="5"/>
                      <a:pt x="10" y="5"/>
                      <a:pt x="11" y="5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1" y="3"/>
                      <a:pt x="10" y="3"/>
                      <a:pt x="10" y="3"/>
                    </a:cubicBezTo>
                    <a:cubicBezTo>
                      <a:pt x="10" y="3"/>
                      <a:pt x="9" y="3"/>
                      <a:pt x="9" y="3"/>
                    </a:cubicBezTo>
                    <a:cubicBezTo>
                      <a:pt x="9" y="3"/>
                      <a:pt x="9" y="2"/>
                      <a:pt x="9" y="2"/>
                    </a:cubicBezTo>
                    <a:cubicBezTo>
                      <a:pt x="10" y="2"/>
                      <a:pt x="10" y="2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lose/>
                    <a:moveTo>
                      <a:pt x="4" y="2"/>
                    </a:moveTo>
                    <a:cubicBezTo>
                      <a:pt x="6" y="2"/>
                      <a:pt x="8" y="3"/>
                      <a:pt x="9" y="5"/>
                    </a:cubicBezTo>
                    <a:cubicBezTo>
                      <a:pt x="9" y="6"/>
                      <a:pt x="8" y="8"/>
                      <a:pt x="6" y="9"/>
                    </a:cubicBezTo>
                    <a:cubicBezTo>
                      <a:pt x="5" y="9"/>
                      <a:pt x="3" y="8"/>
                      <a:pt x="2" y="7"/>
                    </a:cubicBezTo>
                    <a:cubicBezTo>
                      <a:pt x="2" y="5"/>
                      <a:pt x="3" y="3"/>
                      <a:pt x="4" y="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168"/>
              <p:cNvSpPr/>
              <p:nvPr/>
            </p:nvSpPr>
            <p:spPr bwMode="auto">
              <a:xfrm>
                <a:off x="1321358" y="1617239"/>
                <a:ext cx="349250" cy="327025"/>
              </a:xfrm>
              <a:custGeom>
                <a:avLst/>
                <a:gdLst>
                  <a:gd name="T0" fmla="*/ 14 w 31"/>
                  <a:gd name="T1" fmla="*/ 2 h 29"/>
                  <a:gd name="T2" fmla="*/ 17 w 31"/>
                  <a:gd name="T3" fmla="*/ 2 h 29"/>
                  <a:gd name="T4" fmla="*/ 19 w 31"/>
                  <a:gd name="T5" fmla="*/ 6 h 29"/>
                  <a:gd name="T6" fmla="*/ 25 w 31"/>
                  <a:gd name="T7" fmla="*/ 10 h 29"/>
                  <a:gd name="T8" fmla="*/ 29 w 31"/>
                  <a:gd name="T9" fmla="*/ 10 h 29"/>
                  <a:gd name="T10" fmla="*/ 30 w 31"/>
                  <a:gd name="T11" fmla="*/ 13 h 29"/>
                  <a:gd name="T12" fmla="*/ 27 w 31"/>
                  <a:gd name="T13" fmla="*/ 16 h 29"/>
                  <a:gd name="T14" fmla="*/ 25 w 31"/>
                  <a:gd name="T15" fmla="*/ 23 h 29"/>
                  <a:gd name="T16" fmla="*/ 25 w 31"/>
                  <a:gd name="T17" fmla="*/ 27 h 29"/>
                  <a:gd name="T18" fmla="*/ 23 w 31"/>
                  <a:gd name="T19" fmla="*/ 29 h 29"/>
                  <a:gd name="T20" fmla="*/ 19 w 31"/>
                  <a:gd name="T21" fmla="*/ 27 h 29"/>
                  <a:gd name="T22" fmla="*/ 12 w 31"/>
                  <a:gd name="T23" fmla="*/ 27 h 29"/>
                  <a:gd name="T24" fmla="*/ 9 w 31"/>
                  <a:gd name="T25" fmla="*/ 29 h 29"/>
                  <a:gd name="T26" fmla="*/ 6 w 31"/>
                  <a:gd name="T27" fmla="*/ 27 h 29"/>
                  <a:gd name="T28" fmla="*/ 7 w 31"/>
                  <a:gd name="T29" fmla="*/ 23 h 29"/>
                  <a:gd name="T30" fmla="*/ 5 w 31"/>
                  <a:gd name="T31" fmla="*/ 16 h 29"/>
                  <a:gd name="T32" fmla="*/ 2 w 31"/>
                  <a:gd name="T33" fmla="*/ 13 h 29"/>
                  <a:gd name="T34" fmla="*/ 3 w 31"/>
                  <a:gd name="T35" fmla="*/ 10 h 29"/>
                  <a:gd name="T36" fmla="*/ 7 w 31"/>
                  <a:gd name="T37" fmla="*/ 10 h 29"/>
                  <a:gd name="T38" fmla="*/ 12 w 31"/>
                  <a:gd name="T39" fmla="*/ 6 h 29"/>
                  <a:gd name="T40" fmla="*/ 14 w 31"/>
                  <a:gd name="T41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1" h="29">
                    <a:moveTo>
                      <a:pt x="14" y="2"/>
                    </a:moveTo>
                    <a:cubicBezTo>
                      <a:pt x="15" y="0"/>
                      <a:pt x="17" y="0"/>
                      <a:pt x="17" y="2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7"/>
                      <a:pt x="23" y="9"/>
                      <a:pt x="25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31" y="10"/>
                      <a:pt x="31" y="12"/>
                      <a:pt x="30" y="13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5" y="18"/>
                      <a:pt x="24" y="20"/>
                      <a:pt x="25" y="23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9"/>
                      <a:pt x="25" y="29"/>
                      <a:pt x="23" y="29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17" y="26"/>
                      <a:pt x="14" y="26"/>
                      <a:pt x="12" y="27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7" y="29"/>
                      <a:pt x="6" y="29"/>
                      <a:pt x="6" y="27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0"/>
                      <a:pt x="6" y="18"/>
                      <a:pt x="5" y="16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0" y="12"/>
                      <a:pt x="1" y="10"/>
                      <a:pt x="3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9" y="9"/>
                      <a:pt x="11" y="7"/>
                      <a:pt x="12" y="6"/>
                    </a:cubicBezTo>
                    <a:lnTo>
                      <a:pt x="14" y="2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169"/>
              <p:cNvSpPr>
                <a:spLocks noEditPoints="1"/>
              </p:cNvSpPr>
              <p:nvPr/>
            </p:nvSpPr>
            <p:spPr bwMode="auto">
              <a:xfrm>
                <a:off x="3246995" y="1133051"/>
                <a:ext cx="304800" cy="236537"/>
              </a:xfrm>
              <a:custGeom>
                <a:avLst/>
                <a:gdLst>
                  <a:gd name="T0" fmla="*/ 27 w 27"/>
                  <a:gd name="T1" fmla="*/ 7 h 21"/>
                  <a:gd name="T2" fmla="*/ 27 w 27"/>
                  <a:gd name="T3" fmla="*/ 3 h 21"/>
                  <a:gd name="T4" fmla="*/ 24 w 27"/>
                  <a:gd name="T5" fmla="*/ 0 h 21"/>
                  <a:gd name="T6" fmla="*/ 3 w 27"/>
                  <a:gd name="T7" fmla="*/ 0 h 21"/>
                  <a:gd name="T8" fmla="*/ 0 w 27"/>
                  <a:gd name="T9" fmla="*/ 3 h 21"/>
                  <a:gd name="T10" fmla="*/ 0 w 27"/>
                  <a:gd name="T11" fmla="*/ 18 h 21"/>
                  <a:gd name="T12" fmla="*/ 3 w 27"/>
                  <a:gd name="T13" fmla="*/ 21 h 21"/>
                  <a:gd name="T14" fmla="*/ 24 w 27"/>
                  <a:gd name="T15" fmla="*/ 21 h 21"/>
                  <a:gd name="T16" fmla="*/ 27 w 27"/>
                  <a:gd name="T17" fmla="*/ 18 h 21"/>
                  <a:gd name="T18" fmla="*/ 27 w 27"/>
                  <a:gd name="T19" fmla="*/ 17 h 21"/>
                  <a:gd name="T20" fmla="*/ 23 w 27"/>
                  <a:gd name="T21" fmla="*/ 17 h 21"/>
                  <a:gd name="T22" fmla="*/ 23 w 27"/>
                  <a:gd name="T23" fmla="*/ 15 h 21"/>
                  <a:gd name="T24" fmla="*/ 27 w 27"/>
                  <a:gd name="T25" fmla="*/ 15 h 21"/>
                  <a:gd name="T26" fmla="*/ 27 w 27"/>
                  <a:gd name="T27" fmla="*/ 13 h 21"/>
                  <a:gd name="T28" fmla="*/ 23 w 27"/>
                  <a:gd name="T29" fmla="*/ 13 h 21"/>
                  <a:gd name="T30" fmla="*/ 23 w 27"/>
                  <a:gd name="T31" fmla="*/ 11 h 21"/>
                  <a:gd name="T32" fmla="*/ 27 w 27"/>
                  <a:gd name="T33" fmla="*/ 11 h 21"/>
                  <a:gd name="T34" fmla="*/ 27 w 27"/>
                  <a:gd name="T35" fmla="*/ 8 h 21"/>
                  <a:gd name="T36" fmla="*/ 23 w 27"/>
                  <a:gd name="T37" fmla="*/ 8 h 21"/>
                  <a:gd name="T38" fmla="*/ 23 w 27"/>
                  <a:gd name="T39" fmla="*/ 7 h 21"/>
                  <a:gd name="T40" fmla="*/ 27 w 27"/>
                  <a:gd name="T41" fmla="*/ 7 h 21"/>
                  <a:gd name="T42" fmla="*/ 15 w 27"/>
                  <a:gd name="T43" fmla="*/ 12 h 21"/>
                  <a:gd name="T44" fmla="*/ 15 w 27"/>
                  <a:gd name="T45" fmla="*/ 15 h 21"/>
                  <a:gd name="T46" fmla="*/ 14 w 27"/>
                  <a:gd name="T47" fmla="*/ 16 h 21"/>
                  <a:gd name="T48" fmla="*/ 12 w 27"/>
                  <a:gd name="T49" fmla="*/ 15 h 21"/>
                  <a:gd name="T50" fmla="*/ 12 w 27"/>
                  <a:gd name="T51" fmla="*/ 12 h 21"/>
                  <a:gd name="T52" fmla="*/ 11 w 27"/>
                  <a:gd name="T53" fmla="*/ 10 h 21"/>
                  <a:gd name="T54" fmla="*/ 14 w 27"/>
                  <a:gd name="T55" fmla="*/ 7 h 21"/>
                  <a:gd name="T56" fmla="*/ 16 w 27"/>
                  <a:gd name="T57" fmla="*/ 10 h 21"/>
                  <a:gd name="T58" fmla="*/ 15 w 27"/>
                  <a:gd name="T59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" h="21">
                    <a:moveTo>
                      <a:pt x="27" y="7"/>
                    </a:moveTo>
                    <a:cubicBezTo>
                      <a:pt x="27" y="3"/>
                      <a:pt x="27" y="3"/>
                      <a:pt x="27" y="3"/>
                    </a:cubicBezTo>
                    <a:cubicBezTo>
                      <a:pt x="27" y="1"/>
                      <a:pt x="26" y="0"/>
                      <a:pt x="2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20"/>
                      <a:pt x="1" y="21"/>
                      <a:pt x="3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6" y="21"/>
                      <a:pt x="27" y="20"/>
                      <a:pt x="27" y="18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8"/>
                      <a:pt x="27" y="8"/>
                      <a:pt x="27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3" y="7"/>
                      <a:pt x="23" y="7"/>
                      <a:pt x="23" y="7"/>
                    </a:cubicBezTo>
                    <a:lnTo>
                      <a:pt x="27" y="7"/>
                    </a:lnTo>
                    <a:close/>
                    <a:moveTo>
                      <a:pt x="15" y="12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4" y="16"/>
                      <a:pt x="14" y="16"/>
                    </a:cubicBezTo>
                    <a:cubicBezTo>
                      <a:pt x="13" y="16"/>
                      <a:pt x="12" y="15"/>
                      <a:pt x="12" y="15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1" y="11"/>
                      <a:pt x="11" y="10"/>
                    </a:cubicBezTo>
                    <a:cubicBezTo>
                      <a:pt x="11" y="8"/>
                      <a:pt x="12" y="7"/>
                      <a:pt x="14" y="7"/>
                    </a:cubicBezTo>
                    <a:cubicBezTo>
                      <a:pt x="15" y="7"/>
                      <a:pt x="16" y="8"/>
                      <a:pt x="16" y="10"/>
                    </a:cubicBezTo>
                    <a:cubicBezTo>
                      <a:pt x="16" y="11"/>
                      <a:pt x="16" y="12"/>
                      <a:pt x="15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170"/>
              <p:cNvSpPr/>
              <p:nvPr/>
            </p:nvSpPr>
            <p:spPr bwMode="auto">
              <a:xfrm>
                <a:off x="3281920" y="985414"/>
                <a:ext cx="247650" cy="136525"/>
              </a:xfrm>
              <a:custGeom>
                <a:avLst/>
                <a:gdLst>
                  <a:gd name="T0" fmla="*/ 4 w 22"/>
                  <a:gd name="T1" fmla="*/ 8 h 12"/>
                  <a:gd name="T2" fmla="*/ 9 w 22"/>
                  <a:gd name="T3" fmla="*/ 3 h 12"/>
                  <a:gd name="T4" fmla="*/ 12 w 22"/>
                  <a:gd name="T5" fmla="*/ 3 h 12"/>
                  <a:gd name="T6" fmla="*/ 18 w 22"/>
                  <a:gd name="T7" fmla="*/ 8 h 12"/>
                  <a:gd name="T8" fmla="*/ 18 w 22"/>
                  <a:gd name="T9" fmla="*/ 12 h 12"/>
                  <a:gd name="T10" fmla="*/ 22 w 22"/>
                  <a:gd name="T11" fmla="*/ 12 h 12"/>
                  <a:gd name="T12" fmla="*/ 22 w 22"/>
                  <a:gd name="T13" fmla="*/ 7 h 12"/>
                  <a:gd name="T14" fmla="*/ 14 w 22"/>
                  <a:gd name="T15" fmla="*/ 0 h 12"/>
                  <a:gd name="T16" fmla="*/ 7 w 22"/>
                  <a:gd name="T17" fmla="*/ 0 h 12"/>
                  <a:gd name="T18" fmla="*/ 0 w 22"/>
                  <a:gd name="T19" fmla="*/ 7 h 12"/>
                  <a:gd name="T20" fmla="*/ 0 w 22"/>
                  <a:gd name="T21" fmla="*/ 12 h 12"/>
                  <a:gd name="T22" fmla="*/ 4 w 22"/>
                  <a:gd name="T23" fmla="*/ 12 h 12"/>
                  <a:gd name="T24" fmla="*/ 4 w 22"/>
                  <a:gd name="T25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2">
                    <a:moveTo>
                      <a:pt x="4" y="8"/>
                    </a:moveTo>
                    <a:cubicBezTo>
                      <a:pt x="4" y="5"/>
                      <a:pt x="6" y="3"/>
                      <a:pt x="9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5" y="3"/>
                      <a:pt x="18" y="5"/>
                      <a:pt x="18" y="8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3"/>
                      <a:pt x="18" y="0"/>
                      <a:pt x="14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4" y="12"/>
                      <a:pt x="4" y="12"/>
                      <a:pt x="4" y="12"/>
                    </a:cubicBez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171"/>
              <p:cNvSpPr>
                <a:spLocks noEditPoints="1"/>
              </p:cNvSpPr>
              <p:nvPr/>
            </p:nvSpPr>
            <p:spPr bwMode="auto">
              <a:xfrm>
                <a:off x="3213658" y="456776"/>
                <a:ext cx="371475" cy="371475"/>
              </a:xfrm>
              <a:custGeom>
                <a:avLst/>
                <a:gdLst>
                  <a:gd name="T0" fmla="*/ 17 w 33"/>
                  <a:gd name="T1" fmla="*/ 11 h 33"/>
                  <a:gd name="T2" fmla="*/ 17 w 33"/>
                  <a:gd name="T3" fmla="*/ 11 h 33"/>
                  <a:gd name="T4" fmla="*/ 19 w 33"/>
                  <a:gd name="T5" fmla="*/ 10 h 33"/>
                  <a:gd name="T6" fmla="*/ 20 w 33"/>
                  <a:gd name="T7" fmla="*/ 7 h 33"/>
                  <a:gd name="T8" fmla="*/ 19 w 33"/>
                  <a:gd name="T9" fmla="*/ 5 h 33"/>
                  <a:gd name="T10" fmla="*/ 17 w 33"/>
                  <a:gd name="T11" fmla="*/ 3 h 33"/>
                  <a:gd name="T12" fmla="*/ 14 w 33"/>
                  <a:gd name="T13" fmla="*/ 5 h 33"/>
                  <a:gd name="T14" fmla="*/ 15 w 33"/>
                  <a:gd name="T15" fmla="*/ 5 h 33"/>
                  <a:gd name="T16" fmla="*/ 14 w 33"/>
                  <a:gd name="T17" fmla="*/ 5 h 33"/>
                  <a:gd name="T18" fmla="*/ 13 w 33"/>
                  <a:gd name="T19" fmla="*/ 7 h 33"/>
                  <a:gd name="T20" fmla="*/ 14 w 33"/>
                  <a:gd name="T21" fmla="*/ 10 h 33"/>
                  <a:gd name="T22" fmla="*/ 17 w 33"/>
                  <a:gd name="T23" fmla="*/ 11 h 33"/>
                  <a:gd name="T24" fmla="*/ 20 w 33"/>
                  <a:gd name="T25" fmla="*/ 27 h 33"/>
                  <a:gd name="T26" fmla="*/ 20 w 33"/>
                  <a:gd name="T27" fmla="*/ 27 h 33"/>
                  <a:gd name="T28" fmla="*/ 20 w 33"/>
                  <a:gd name="T29" fmla="*/ 27 h 33"/>
                  <a:gd name="T30" fmla="*/ 20 w 33"/>
                  <a:gd name="T31" fmla="*/ 25 h 33"/>
                  <a:gd name="T32" fmla="*/ 20 w 33"/>
                  <a:gd name="T33" fmla="*/ 11 h 33"/>
                  <a:gd name="T34" fmla="*/ 11 w 33"/>
                  <a:gd name="T35" fmla="*/ 11 h 33"/>
                  <a:gd name="T36" fmla="*/ 11 w 33"/>
                  <a:gd name="T37" fmla="*/ 14 h 33"/>
                  <a:gd name="T38" fmla="*/ 12 w 33"/>
                  <a:gd name="T39" fmla="*/ 14 h 33"/>
                  <a:gd name="T40" fmla="*/ 13 w 33"/>
                  <a:gd name="T41" fmla="*/ 14 h 33"/>
                  <a:gd name="T42" fmla="*/ 13 w 33"/>
                  <a:gd name="T43" fmla="*/ 14 h 33"/>
                  <a:gd name="T44" fmla="*/ 13 w 33"/>
                  <a:gd name="T45" fmla="*/ 14 h 33"/>
                  <a:gd name="T46" fmla="*/ 13 w 33"/>
                  <a:gd name="T47" fmla="*/ 16 h 33"/>
                  <a:gd name="T48" fmla="*/ 13 w 33"/>
                  <a:gd name="T49" fmla="*/ 25 h 33"/>
                  <a:gd name="T50" fmla="*/ 13 w 33"/>
                  <a:gd name="T51" fmla="*/ 26 h 33"/>
                  <a:gd name="T52" fmla="*/ 13 w 33"/>
                  <a:gd name="T53" fmla="*/ 27 h 33"/>
                  <a:gd name="T54" fmla="*/ 12 w 33"/>
                  <a:gd name="T55" fmla="*/ 27 h 33"/>
                  <a:gd name="T56" fmla="*/ 11 w 33"/>
                  <a:gd name="T57" fmla="*/ 27 h 33"/>
                  <a:gd name="T58" fmla="*/ 11 w 33"/>
                  <a:gd name="T59" fmla="*/ 29 h 33"/>
                  <a:gd name="T60" fmla="*/ 22 w 33"/>
                  <a:gd name="T61" fmla="*/ 29 h 33"/>
                  <a:gd name="T62" fmla="*/ 22 w 33"/>
                  <a:gd name="T63" fmla="*/ 28 h 33"/>
                  <a:gd name="T64" fmla="*/ 22 w 33"/>
                  <a:gd name="T65" fmla="*/ 28 h 33"/>
                  <a:gd name="T66" fmla="*/ 22 w 33"/>
                  <a:gd name="T67" fmla="*/ 27 h 33"/>
                  <a:gd name="T68" fmla="*/ 21 w 33"/>
                  <a:gd name="T69" fmla="*/ 27 h 33"/>
                  <a:gd name="T70" fmla="*/ 20 w 33"/>
                  <a:gd name="T71" fmla="*/ 27 h 33"/>
                  <a:gd name="T72" fmla="*/ 17 w 33"/>
                  <a:gd name="T73" fmla="*/ 0 h 33"/>
                  <a:gd name="T74" fmla="*/ 0 w 33"/>
                  <a:gd name="T75" fmla="*/ 16 h 33"/>
                  <a:gd name="T76" fmla="*/ 17 w 33"/>
                  <a:gd name="T77" fmla="*/ 33 h 33"/>
                  <a:gd name="T78" fmla="*/ 33 w 33"/>
                  <a:gd name="T79" fmla="*/ 16 h 33"/>
                  <a:gd name="T80" fmla="*/ 17 w 33"/>
                  <a:gd name="T81" fmla="*/ 0 h 33"/>
                  <a:gd name="T82" fmla="*/ 17 w 33"/>
                  <a:gd name="T83" fmla="*/ 31 h 33"/>
                  <a:gd name="T84" fmla="*/ 2 w 33"/>
                  <a:gd name="T85" fmla="*/ 16 h 33"/>
                  <a:gd name="T86" fmla="*/ 17 w 33"/>
                  <a:gd name="T87" fmla="*/ 2 h 33"/>
                  <a:gd name="T88" fmla="*/ 31 w 33"/>
                  <a:gd name="T89" fmla="*/ 16 h 33"/>
                  <a:gd name="T90" fmla="*/ 17 w 33"/>
                  <a:gd name="T9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3" h="33"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9" y="10"/>
                      <a:pt x="19" y="10"/>
                    </a:cubicBezTo>
                    <a:cubicBezTo>
                      <a:pt x="20" y="9"/>
                      <a:pt x="20" y="8"/>
                      <a:pt x="20" y="7"/>
                    </a:cubicBezTo>
                    <a:cubicBezTo>
                      <a:pt x="20" y="6"/>
                      <a:pt x="20" y="5"/>
                      <a:pt x="19" y="5"/>
                    </a:cubicBezTo>
                    <a:cubicBezTo>
                      <a:pt x="19" y="4"/>
                      <a:pt x="18" y="3"/>
                      <a:pt x="17" y="3"/>
                    </a:cubicBezTo>
                    <a:cubicBezTo>
                      <a:pt x="16" y="3"/>
                      <a:pt x="15" y="4"/>
                      <a:pt x="14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5"/>
                      <a:pt x="13" y="6"/>
                      <a:pt x="13" y="7"/>
                    </a:cubicBezTo>
                    <a:cubicBezTo>
                      <a:pt x="13" y="8"/>
                      <a:pt x="13" y="9"/>
                      <a:pt x="14" y="10"/>
                    </a:cubicBezTo>
                    <a:cubicBezTo>
                      <a:pt x="15" y="10"/>
                      <a:pt x="16" y="11"/>
                      <a:pt x="17" y="11"/>
                    </a:cubicBezTo>
                    <a:close/>
                    <a:moveTo>
                      <a:pt x="20" y="27"/>
                    </a:move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26"/>
                      <a:pt x="20" y="26"/>
                      <a:pt x="20" y="25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5"/>
                      <a:pt x="13" y="16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7"/>
                    </a:cubicBezTo>
                    <a:cubicBezTo>
                      <a:pt x="13" y="27"/>
                      <a:pt x="13" y="27"/>
                      <a:pt x="12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0" y="27"/>
                      <a:pt x="20" y="27"/>
                    </a:cubicBezTo>
                    <a:close/>
                    <a:moveTo>
                      <a:pt x="17" y="0"/>
                    </a:moveTo>
                    <a:cubicBezTo>
                      <a:pt x="8" y="0"/>
                      <a:pt x="0" y="7"/>
                      <a:pt x="0" y="16"/>
                    </a:cubicBezTo>
                    <a:cubicBezTo>
                      <a:pt x="0" y="25"/>
                      <a:pt x="8" y="33"/>
                      <a:pt x="17" y="33"/>
                    </a:cubicBezTo>
                    <a:cubicBezTo>
                      <a:pt x="26" y="33"/>
                      <a:pt x="33" y="25"/>
                      <a:pt x="33" y="16"/>
                    </a:cubicBezTo>
                    <a:cubicBezTo>
                      <a:pt x="33" y="7"/>
                      <a:pt x="26" y="0"/>
                      <a:pt x="17" y="0"/>
                    </a:cubicBezTo>
                    <a:close/>
                    <a:moveTo>
                      <a:pt x="17" y="31"/>
                    </a:moveTo>
                    <a:cubicBezTo>
                      <a:pt x="9" y="31"/>
                      <a:pt x="2" y="24"/>
                      <a:pt x="2" y="16"/>
                    </a:cubicBezTo>
                    <a:cubicBezTo>
                      <a:pt x="2" y="9"/>
                      <a:pt x="9" y="2"/>
                      <a:pt x="17" y="2"/>
                    </a:cubicBezTo>
                    <a:cubicBezTo>
                      <a:pt x="24" y="2"/>
                      <a:pt x="31" y="9"/>
                      <a:pt x="31" y="16"/>
                    </a:cubicBezTo>
                    <a:cubicBezTo>
                      <a:pt x="31" y="24"/>
                      <a:pt x="24" y="31"/>
                      <a:pt x="17" y="3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172"/>
              <p:cNvSpPr>
                <a:spLocks noEditPoints="1"/>
              </p:cNvSpPr>
              <p:nvPr/>
            </p:nvSpPr>
            <p:spPr bwMode="auto">
              <a:xfrm>
                <a:off x="3180320" y="2158576"/>
                <a:ext cx="450850" cy="271462"/>
              </a:xfrm>
              <a:custGeom>
                <a:avLst/>
                <a:gdLst>
                  <a:gd name="T0" fmla="*/ 34 w 40"/>
                  <a:gd name="T1" fmla="*/ 2 h 24"/>
                  <a:gd name="T2" fmla="*/ 14 w 40"/>
                  <a:gd name="T3" fmla="*/ 2 h 24"/>
                  <a:gd name="T4" fmla="*/ 11 w 40"/>
                  <a:gd name="T5" fmla="*/ 0 h 24"/>
                  <a:gd name="T6" fmla="*/ 10 w 40"/>
                  <a:gd name="T7" fmla="*/ 0 h 24"/>
                  <a:gd name="T8" fmla="*/ 7 w 40"/>
                  <a:gd name="T9" fmla="*/ 2 h 24"/>
                  <a:gd name="T10" fmla="*/ 5 w 40"/>
                  <a:gd name="T11" fmla="*/ 2 h 24"/>
                  <a:gd name="T12" fmla="*/ 0 w 40"/>
                  <a:gd name="T13" fmla="*/ 8 h 24"/>
                  <a:gd name="T14" fmla="*/ 0 w 40"/>
                  <a:gd name="T15" fmla="*/ 19 h 24"/>
                  <a:gd name="T16" fmla="*/ 5 w 40"/>
                  <a:gd name="T17" fmla="*/ 24 h 24"/>
                  <a:gd name="T18" fmla="*/ 34 w 40"/>
                  <a:gd name="T19" fmla="*/ 24 h 24"/>
                  <a:gd name="T20" fmla="*/ 40 w 40"/>
                  <a:gd name="T21" fmla="*/ 19 h 24"/>
                  <a:gd name="T22" fmla="*/ 40 w 40"/>
                  <a:gd name="T23" fmla="*/ 8 h 24"/>
                  <a:gd name="T24" fmla="*/ 34 w 40"/>
                  <a:gd name="T25" fmla="*/ 2 h 24"/>
                  <a:gd name="T26" fmla="*/ 13 w 40"/>
                  <a:gd name="T27" fmla="*/ 11 h 24"/>
                  <a:gd name="T28" fmla="*/ 5 w 40"/>
                  <a:gd name="T29" fmla="*/ 11 h 24"/>
                  <a:gd name="T30" fmla="*/ 5 w 40"/>
                  <a:gd name="T31" fmla="*/ 7 h 24"/>
                  <a:gd name="T32" fmla="*/ 13 w 40"/>
                  <a:gd name="T33" fmla="*/ 7 h 24"/>
                  <a:gd name="T34" fmla="*/ 13 w 40"/>
                  <a:gd name="T35" fmla="*/ 11 h 24"/>
                  <a:gd name="T36" fmla="*/ 26 w 40"/>
                  <a:gd name="T37" fmla="*/ 21 h 24"/>
                  <a:gd name="T38" fmla="*/ 18 w 40"/>
                  <a:gd name="T39" fmla="*/ 13 h 24"/>
                  <a:gd name="T40" fmla="*/ 26 w 40"/>
                  <a:gd name="T41" fmla="*/ 5 h 24"/>
                  <a:gd name="T42" fmla="*/ 34 w 40"/>
                  <a:gd name="T43" fmla="*/ 13 h 24"/>
                  <a:gd name="T44" fmla="*/ 26 w 40"/>
                  <a:gd name="T45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0" h="24">
                    <a:moveTo>
                      <a:pt x="34" y="2"/>
                    </a:moveTo>
                    <a:cubicBezTo>
                      <a:pt x="14" y="2"/>
                      <a:pt x="14" y="2"/>
                      <a:pt x="14" y="2"/>
                    </a:cubicBezTo>
                    <a:cubicBezTo>
                      <a:pt x="14" y="1"/>
                      <a:pt x="13" y="0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7" y="1"/>
                      <a:pt x="7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2" y="2"/>
                      <a:pt x="0" y="5"/>
                      <a:pt x="0" y="8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2"/>
                      <a:pt x="2" y="24"/>
                      <a:pt x="5" y="24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7" y="24"/>
                      <a:pt x="40" y="22"/>
                      <a:pt x="40" y="19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5"/>
                      <a:pt x="37" y="2"/>
                      <a:pt x="34" y="2"/>
                    </a:cubicBezTo>
                    <a:close/>
                    <a:moveTo>
                      <a:pt x="13" y="11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13" y="7"/>
                      <a:pt x="13" y="7"/>
                      <a:pt x="13" y="7"/>
                    </a:cubicBezTo>
                    <a:lnTo>
                      <a:pt x="13" y="11"/>
                    </a:lnTo>
                    <a:close/>
                    <a:moveTo>
                      <a:pt x="26" y="21"/>
                    </a:moveTo>
                    <a:cubicBezTo>
                      <a:pt x="22" y="21"/>
                      <a:pt x="18" y="17"/>
                      <a:pt x="18" y="13"/>
                    </a:cubicBezTo>
                    <a:cubicBezTo>
                      <a:pt x="18" y="9"/>
                      <a:pt x="22" y="5"/>
                      <a:pt x="26" y="5"/>
                    </a:cubicBezTo>
                    <a:cubicBezTo>
                      <a:pt x="30" y="5"/>
                      <a:pt x="34" y="9"/>
                      <a:pt x="34" y="13"/>
                    </a:cubicBezTo>
                    <a:cubicBezTo>
                      <a:pt x="34" y="17"/>
                      <a:pt x="30" y="21"/>
                      <a:pt x="26" y="2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Oval 173"/>
              <p:cNvSpPr>
                <a:spLocks noChangeArrowheads="1"/>
              </p:cNvSpPr>
              <p:nvPr/>
            </p:nvSpPr>
            <p:spPr bwMode="auto">
              <a:xfrm>
                <a:off x="3427970" y="2260176"/>
                <a:ext cx="90488" cy="90487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174"/>
              <p:cNvSpPr/>
              <p:nvPr/>
            </p:nvSpPr>
            <p:spPr bwMode="auto">
              <a:xfrm>
                <a:off x="3293033" y="3952451"/>
                <a:ext cx="214313" cy="77787"/>
              </a:xfrm>
              <a:custGeom>
                <a:avLst/>
                <a:gdLst>
                  <a:gd name="T0" fmla="*/ 15 w 19"/>
                  <a:gd name="T1" fmla="*/ 6 h 7"/>
                  <a:gd name="T2" fmla="*/ 15 w 19"/>
                  <a:gd name="T3" fmla="*/ 6 h 7"/>
                  <a:gd name="T4" fmla="*/ 19 w 19"/>
                  <a:gd name="T5" fmla="*/ 1 h 7"/>
                  <a:gd name="T6" fmla="*/ 19 w 19"/>
                  <a:gd name="T7" fmla="*/ 1 h 7"/>
                  <a:gd name="T8" fmla="*/ 18 w 19"/>
                  <a:gd name="T9" fmla="*/ 1 h 7"/>
                  <a:gd name="T10" fmla="*/ 13 w 19"/>
                  <a:gd name="T11" fmla="*/ 5 h 7"/>
                  <a:gd name="T12" fmla="*/ 6 w 19"/>
                  <a:gd name="T13" fmla="*/ 5 h 7"/>
                  <a:gd name="T14" fmla="*/ 2 w 19"/>
                  <a:gd name="T15" fmla="*/ 1 h 7"/>
                  <a:gd name="T16" fmla="*/ 1 w 19"/>
                  <a:gd name="T17" fmla="*/ 1 h 7"/>
                  <a:gd name="T18" fmla="*/ 1 w 19"/>
                  <a:gd name="T19" fmla="*/ 1 h 7"/>
                  <a:gd name="T20" fmla="*/ 5 w 19"/>
                  <a:gd name="T21" fmla="*/ 6 h 7"/>
                  <a:gd name="T22" fmla="*/ 5 w 19"/>
                  <a:gd name="T23" fmla="*/ 6 h 7"/>
                  <a:gd name="T24" fmla="*/ 5 w 19"/>
                  <a:gd name="T25" fmla="*/ 7 h 7"/>
                  <a:gd name="T26" fmla="*/ 15 w 19"/>
                  <a:gd name="T27" fmla="*/ 7 h 7"/>
                  <a:gd name="T28" fmla="*/ 15 w 19"/>
                  <a:gd name="T29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7">
                    <a:moveTo>
                      <a:pt x="15" y="6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15" y="7"/>
                      <a:pt x="15" y="7"/>
                      <a:pt x="15" y="7"/>
                    </a:cubicBezTo>
                    <a:lnTo>
                      <a:pt x="15" y="6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175"/>
              <p:cNvSpPr>
                <a:spLocks noEditPoints="1"/>
              </p:cNvSpPr>
              <p:nvPr/>
            </p:nvSpPr>
            <p:spPr bwMode="auto">
              <a:xfrm>
                <a:off x="3235883" y="4041351"/>
                <a:ext cx="338138" cy="271462"/>
              </a:xfrm>
              <a:custGeom>
                <a:avLst/>
                <a:gdLst>
                  <a:gd name="T0" fmla="*/ 28 w 30"/>
                  <a:gd name="T1" fmla="*/ 0 h 24"/>
                  <a:gd name="T2" fmla="*/ 21 w 30"/>
                  <a:gd name="T3" fmla="*/ 0 h 24"/>
                  <a:gd name="T4" fmla="*/ 20 w 30"/>
                  <a:gd name="T5" fmla="*/ 0 h 24"/>
                  <a:gd name="T6" fmla="*/ 10 w 30"/>
                  <a:gd name="T7" fmla="*/ 0 h 24"/>
                  <a:gd name="T8" fmla="*/ 9 w 30"/>
                  <a:gd name="T9" fmla="*/ 0 h 24"/>
                  <a:gd name="T10" fmla="*/ 1 w 30"/>
                  <a:gd name="T11" fmla="*/ 0 h 24"/>
                  <a:gd name="T12" fmla="*/ 0 w 30"/>
                  <a:gd name="T13" fmla="*/ 1 h 24"/>
                  <a:gd name="T14" fmla="*/ 0 w 30"/>
                  <a:gd name="T15" fmla="*/ 23 h 24"/>
                  <a:gd name="T16" fmla="*/ 1 w 30"/>
                  <a:gd name="T17" fmla="*/ 24 h 24"/>
                  <a:gd name="T18" fmla="*/ 28 w 30"/>
                  <a:gd name="T19" fmla="*/ 24 h 24"/>
                  <a:gd name="T20" fmla="*/ 30 w 30"/>
                  <a:gd name="T21" fmla="*/ 23 h 24"/>
                  <a:gd name="T22" fmla="*/ 30 w 30"/>
                  <a:gd name="T23" fmla="*/ 1 h 24"/>
                  <a:gd name="T24" fmla="*/ 28 w 30"/>
                  <a:gd name="T25" fmla="*/ 0 h 24"/>
                  <a:gd name="T26" fmla="*/ 8 w 30"/>
                  <a:gd name="T27" fmla="*/ 23 h 24"/>
                  <a:gd name="T28" fmla="*/ 7 w 30"/>
                  <a:gd name="T29" fmla="*/ 22 h 24"/>
                  <a:gd name="T30" fmla="*/ 8 w 30"/>
                  <a:gd name="T31" fmla="*/ 21 h 24"/>
                  <a:gd name="T32" fmla="*/ 9 w 30"/>
                  <a:gd name="T33" fmla="*/ 22 h 24"/>
                  <a:gd name="T34" fmla="*/ 8 w 30"/>
                  <a:gd name="T35" fmla="*/ 23 h 24"/>
                  <a:gd name="T36" fmla="*/ 11 w 30"/>
                  <a:gd name="T37" fmla="*/ 23 h 24"/>
                  <a:gd name="T38" fmla="*/ 10 w 30"/>
                  <a:gd name="T39" fmla="*/ 22 h 24"/>
                  <a:gd name="T40" fmla="*/ 11 w 30"/>
                  <a:gd name="T41" fmla="*/ 21 h 24"/>
                  <a:gd name="T42" fmla="*/ 12 w 30"/>
                  <a:gd name="T43" fmla="*/ 22 h 24"/>
                  <a:gd name="T44" fmla="*/ 11 w 30"/>
                  <a:gd name="T45" fmla="*/ 23 h 24"/>
                  <a:gd name="T46" fmla="*/ 15 w 30"/>
                  <a:gd name="T47" fmla="*/ 23 h 24"/>
                  <a:gd name="T48" fmla="*/ 13 w 30"/>
                  <a:gd name="T49" fmla="*/ 22 h 24"/>
                  <a:gd name="T50" fmla="*/ 15 w 30"/>
                  <a:gd name="T51" fmla="*/ 20 h 24"/>
                  <a:gd name="T52" fmla="*/ 16 w 30"/>
                  <a:gd name="T53" fmla="*/ 22 h 24"/>
                  <a:gd name="T54" fmla="*/ 15 w 30"/>
                  <a:gd name="T55" fmla="*/ 23 h 24"/>
                  <a:gd name="T56" fmla="*/ 18 w 30"/>
                  <a:gd name="T57" fmla="*/ 23 h 24"/>
                  <a:gd name="T58" fmla="*/ 17 w 30"/>
                  <a:gd name="T59" fmla="*/ 22 h 24"/>
                  <a:gd name="T60" fmla="*/ 18 w 30"/>
                  <a:gd name="T61" fmla="*/ 21 h 24"/>
                  <a:gd name="T62" fmla="*/ 19 w 30"/>
                  <a:gd name="T63" fmla="*/ 22 h 24"/>
                  <a:gd name="T64" fmla="*/ 18 w 30"/>
                  <a:gd name="T65" fmla="*/ 23 h 24"/>
                  <a:gd name="T66" fmla="*/ 21 w 30"/>
                  <a:gd name="T67" fmla="*/ 23 h 24"/>
                  <a:gd name="T68" fmla="*/ 20 w 30"/>
                  <a:gd name="T69" fmla="*/ 22 h 24"/>
                  <a:gd name="T70" fmla="*/ 21 w 30"/>
                  <a:gd name="T71" fmla="*/ 21 h 24"/>
                  <a:gd name="T72" fmla="*/ 22 w 30"/>
                  <a:gd name="T73" fmla="*/ 22 h 24"/>
                  <a:gd name="T74" fmla="*/ 21 w 30"/>
                  <a:gd name="T75" fmla="*/ 23 h 24"/>
                  <a:gd name="T76" fmla="*/ 28 w 30"/>
                  <a:gd name="T77" fmla="*/ 18 h 24"/>
                  <a:gd name="T78" fmla="*/ 27 w 30"/>
                  <a:gd name="T79" fmla="*/ 19 h 24"/>
                  <a:gd name="T80" fmla="*/ 2 w 30"/>
                  <a:gd name="T81" fmla="*/ 19 h 24"/>
                  <a:gd name="T82" fmla="*/ 1 w 30"/>
                  <a:gd name="T83" fmla="*/ 18 h 24"/>
                  <a:gd name="T84" fmla="*/ 1 w 30"/>
                  <a:gd name="T85" fmla="*/ 3 h 24"/>
                  <a:gd name="T86" fmla="*/ 2 w 30"/>
                  <a:gd name="T87" fmla="*/ 2 h 24"/>
                  <a:gd name="T88" fmla="*/ 8 w 30"/>
                  <a:gd name="T89" fmla="*/ 2 h 24"/>
                  <a:gd name="T90" fmla="*/ 21 w 30"/>
                  <a:gd name="T91" fmla="*/ 2 h 24"/>
                  <a:gd name="T92" fmla="*/ 27 w 30"/>
                  <a:gd name="T93" fmla="*/ 2 h 24"/>
                  <a:gd name="T94" fmla="*/ 28 w 30"/>
                  <a:gd name="T95" fmla="*/ 3 h 24"/>
                  <a:gd name="T96" fmla="*/ 28 w 30"/>
                  <a:gd name="T97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0" h="24">
                    <a:moveTo>
                      <a:pt x="28" y="0"/>
                    </a:moveTo>
                    <a:cubicBezTo>
                      <a:pt x="21" y="0"/>
                      <a:pt x="21" y="0"/>
                      <a:pt x="2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4"/>
                      <a:pt x="0" y="24"/>
                      <a:pt x="1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9" y="24"/>
                      <a:pt x="30" y="24"/>
                      <a:pt x="30" y="23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0" y="0"/>
                      <a:pt x="29" y="0"/>
                      <a:pt x="28" y="0"/>
                    </a:cubicBezTo>
                    <a:close/>
                    <a:moveTo>
                      <a:pt x="8" y="23"/>
                    </a:moveTo>
                    <a:cubicBezTo>
                      <a:pt x="8" y="23"/>
                      <a:pt x="7" y="22"/>
                      <a:pt x="7" y="22"/>
                    </a:cubicBezTo>
                    <a:cubicBezTo>
                      <a:pt x="7" y="21"/>
                      <a:pt x="8" y="21"/>
                      <a:pt x="8" y="21"/>
                    </a:cubicBezTo>
                    <a:cubicBezTo>
                      <a:pt x="9" y="21"/>
                      <a:pt x="9" y="21"/>
                      <a:pt x="9" y="22"/>
                    </a:cubicBezTo>
                    <a:cubicBezTo>
                      <a:pt x="9" y="22"/>
                      <a:pt x="9" y="23"/>
                      <a:pt x="8" y="23"/>
                    </a:cubicBezTo>
                    <a:close/>
                    <a:moveTo>
                      <a:pt x="11" y="23"/>
                    </a:moveTo>
                    <a:cubicBezTo>
                      <a:pt x="11" y="23"/>
                      <a:pt x="10" y="22"/>
                      <a:pt x="10" y="22"/>
                    </a:cubicBezTo>
                    <a:cubicBezTo>
                      <a:pt x="10" y="21"/>
                      <a:pt x="11" y="21"/>
                      <a:pt x="11" y="21"/>
                    </a:cubicBezTo>
                    <a:cubicBezTo>
                      <a:pt x="12" y="21"/>
                      <a:pt x="12" y="21"/>
                      <a:pt x="12" y="22"/>
                    </a:cubicBezTo>
                    <a:cubicBezTo>
                      <a:pt x="12" y="22"/>
                      <a:pt x="12" y="23"/>
                      <a:pt x="11" y="23"/>
                    </a:cubicBezTo>
                    <a:close/>
                    <a:moveTo>
                      <a:pt x="15" y="23"/>
                    </a:moveTo>
                    <a:cubicBezTo>
                      <a:pt x="14" y="23"/>
                      <a:pt x="13" y="22"/>
                      <a:pt x="13" y="22"/>
                    </a:cubicBezTo>
                    <a:cubicBezTo>
                      <a:pt x="13" y="21"/>
                      <a:pt x="14" y="20"/>
                      <a:pt x="15" y="20"/>
                    </a:cubicBezTo>
                    <a:cubicBezTo>
                      <a:pt x="16" y="20"/>
                      <a:pt x="16" y="21"/>
                      <a:pt x="16" y="22"/>
                    </a:cubicBezTo>
                    <a:cubicBezTo>
                      <a:pt x="16" y="22"/>
                      <a:pt x="16" y="23"/>
                      <a:pt x="15" y="23"/>
                    </a:cubicBezTo>
                    <a:close/>
                    <a:moveTo>
                      <a:pt x="18" y="23"/>
                    </a:moveTo>
                    <a:cubicBezTo>
                      <a:pt x="17" y="23"/>
                      <a:pt x="17" y="22"/>
                      <a:pt x="17" y="22"/>
                    </a:cubicBezTo>
                    <a:cubicBezTo>
                      <a:pt x="17" y="21"/>
                      <a:pt x="17" y="21"/>
                      <a:pt x="18" y="21"/>
                    </a:cubicBezTo>
                    <a:cubicBezTo>
                      <a:pt x="18" y="21"/>
                      <a:pt x="19" y="21"/>
                      <a:pt x="19" y="22"/>
                    </a:cubicBezTo>
                    <a:cubicBezTo>
                      <a:pt x="19" y="22"/>
                      <a:pt x="18" y="23"/>
                      <a:pt x="18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0" y="22"/>
                      <a:pt x="20" y="22"/>
                    </a:cubicBezTo>
                    <a:cubicBezTo>
                      <a:pt x="20" y="21"/>
                      <a:pt x="21" y="21"/>
                      <a:pt x="21" y="21"/>
                    </a:cubicBezTo>
                    <a:cubicBezTo>
                      <a:pt x="22" y="21"/>
                      <a:pt x="22" y="21"/>
                      <a:pt x="22" y="22"/>
                    </a:cubicBezTo>
                    <a:cubicBezTo>
                      <a:pt x="22" y="22"/>
                      <a:pt x="22" y="23"/>
                      <a:pt x="21" y="23"/>
                    </a:cubicBezTo>
                    <a:close/>
                    <a:moveTo>
                      <a:pt x="28" y="18"/>
                    </a:moveTo>
                    <a:cubicBezTo>
                      <a:pt x="28" y="19"/>
                      <a:pt x="28" y="19"/>
                      <a:pt x="27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1" y="19"/>
                      <a:pt x="1" y="18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3"/>
                    </a:cubicBezTo>
                    <a:lnTo>
                      <a:pt x="28" y="1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176"/>
              <p:cNvSpPr>
                <a:spLocks noEditPoints="1"/>
              </p:cNvSpPr>
              <p:nvPr/>
            </p:nvSpPr>
            <p:spPr bwMode="auto">
              <a:xfrm>
                <a:off x="3213658" y="1652164"/>
                <a:ext cx="382588" cy="247650"/>
              </a:xfrm>
              <a:custGeom>
                <a:avLst/>
                <a:gdLst>
                  <a:gd name="T0" fmla="*/ 26 w 34"/>
                  <a:gd name="T1" fmla="*/ 0 h 22"/>
                  <a:gd name="T2" fmla="*/ 25 w 34"/>
                  <a:gd name="T3" fmla="*/ 0 h 22"/>
                  <a:gd name="T4" fmla="*/ 26 w 34"/>
                  <a:gd name="T5" fmla="*/ 1 h 22"/>
                  <a:gd name="T6" fmla="*/ 26 w 34"/>
                  <a:gd name="T7" fmla="*/ 2 h 22"/>
                  <a:gd name="T8" fmla="*/ 23 w 34"/>
                  <a:gd name="T9" fmla="*/ 2 h 22"/>
                  <a:gd name="T10" fmla="*/ 23 w 34"/>
                  <a:gd name="T11" fmla="*/ 1 h 22"/>
                  <a:gd name="T12" fmla="*/ 23 w 34"/>
                  <a:gd name="T13" fmla="*/ 0 h 22"/>
                  <a:gd name="T14" fmla="*/ 10 w 34"/>
                  <a:gd name="T15" fmla="*/ 0 h 22"/>
                  <a:gd name="T16" fmla="*/ 10 w 34"/>
                  <a:gd name="T17" fmla="*/ 1 h 22"/>
                  <a:gd name="T18" fmla="*/ 10 w 34"/>
                  <a:gd name="T19" fmla="*/ 2 h 22"/>
                  <a:gd name="T20" fmla="*/ 8 w 34"/>
                  <a:gd name="T21" fmla="*/ 2 h 22"/>
                  <a:gd name="T22" fmla="*/ 8 w 34"/>
                  <a:gd name="T23" fmla="*/ 1 h 22"/>
                  <a:gd name="T24" fmla="*/ 8 w 34"/>
                  <a:gd name="T25" fmla="*/ 0 h 22"/>
                  <a:gd name="T26" fmla="*/ 7 w 34"/>
                  <a:gd name="T27" fmla="*/ 0 h 22"/>
                  <a:gd name="T28" fmla="*/ 0 w 34"/>
                  <a:gd name="T29" fmla="*/ 7 h 22"/>
                  <a:gd name="T30" fmla="*/ 0 w 34"/>
                  <a:gd name="T31" fmla="*/ 15 h 22"/>
                  <a:gd name="T32" fmla="*/ 7 w 34"/>
                  <a:gd name="T33" fmla="*/ 22 h 22"/>
                  <a:gd name="T34" fmla="*/ 26 w 34"/>
                  <a:gd name="T35" fmla="*/ 22 h 22"/>
                  <a:gd name="T36" fmla="*/ 34 w 34"/>
                  <a:gd name="T37" fmla="*/ 15 h 22"/>
                  <a:gd name="T38" fmla="*/ 34 w 34"/>
                  <a:gd name="T39" fmla="*/ 7 h 22"/>
                  <a:gd name="T40" fmla="*/ 26 w 34"/>
                  <a:gd name="T41" fmla="*/ 0 h 22"/>
                  <a:gd name="T42" fmla="*/ 27 w 34"/>
                  <a:gd name="T43" fmla="*/ 18 h 22"/>
                  <a:gd name="T44" fmla="*/ 6 w 34"/>
                  <a:gd name="T45" fmla="*/ 18 h 22"/>
                  <a:gd name="T46" fmla="*/ 5 w 34"/>
                  <a:gd name="T47" fmla="*/ 16 h 22"/>
                  <a:gd name="T48" fmla="*/ 6 w 34"/>
                  <a:gd name="T49" fmla="*/ 15 h 22"/>
                  <a:gd name="T50" fmla="*/ 27 w 34"/>
                  <a:gd name="T51" fmla="*/ 15 h 22"/>
                  <a:gd name="T52" fmla="*/ 29 w 34"/>
                  <a:gd name="T53" fmla="*/ 16 h 22"/>
                  <a:gd name="T54" fmla="*/ 27 w 34"/>
                  <a:gd name="T55" fmla="*/ 18 h 22"/>
                  <a:gd name="T56" fmla="*/ 27 w 34"/>
                  <a:gd name="T57" fmla="*/ 13 h 22"/>
                  <a:gd name="T58" fmla="*/ 6 w 34"/>
                  <a:gd name="T59" fmla="*/ 13 h 22"/>
                  <a:gd name="T60" fmla="*/ 5 w 34"/>
                  <a:gd name="T61" fmla="*/ 11 h 22"/>
                  <a:gd name="T62" fmla="*/ 6 w 34"/>
                  <a:gd name="T63" fmla="*/ 10 h 22"/>
                  <a:gd name="T64" fmla="*/ 27 w 34"/>
                  <a:gd name="T65" fmla="*/ 10 h 22"/>
                  <a:gd name="T66" fmla="*/ 29 w 34"/>
                  <a:gd name="T67" fmla="*/ 11 h 22"/>
                  <a:gd name="T68" fmla="*/ 27 w 34"/>
                  <a:gd name="T69" fmla="*/ 13 h 22"/>
                  <a:gd name="T70" fmla="*/ 27 w 34"/>
                  <a:gd name="T71" fmla="*/ 8 h 22"/>
                  <a:gd name="T72" fmla="*/ 6 w 34"/>
                  <a:gd name="T73" fmla="*/ 8 h 22"/>
                  <a:gd name="T74" fmla="*/ 5 w 34"/>
                  <a:gd name="T75" fmla="*/ 6 h 22"/>
                  <a:gd name="T76" fmla="*/ 6 w 34"/>
                  <a:gd name="T77" fmla="*/ 5 h 22"/>
                  <a:gd name="T78" fmla="*/ 27 w 34"/>
                  <a:gd name="T79" fmla="*/ 5 h 22"/>
                  <a:gd name="T80" fmla="*/ 29 w 34"/>
                  <a:gd name="T81" fmla="*/ 6 h 22"/>
                  <a:gd name="T82" fmla="*/ 27 w 34"/>
                  <a:gd name="T83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4" h="22">
                    <a:moveTo>
                      <a:pt x="2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6" y="0"/>
                      <a:pt x="26" y="1"/>
                      <a:pt x="26" y="1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0"/>
                      <a:pt x="23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1"/>
                      <a:pt x="10" y="1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9"/>
                      <a:pt x="3" y="22"/>
                      <a:pt x="7" y="22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30" y="22"/>
                      <a:pt x="34" y="19"/>
                      <a:pt x="34" y="15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3"/>
                      <a:pt x="30" y="0"/>
                      <a:pt x="26" y="0"/>
                    </a:cubicBezTo>
                    <a:close/>
                    <a:moveTo>
                      <a:pt x="27" y="18"/>
                    </a:move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5" y="17"/>
                      <a:pt x="5" y="16"/>
                    </a:cubicBezTo>
                    <a:cubicBezTo>
                      <a:pt x="5" y="16"/>
                      <a:pt x="6" y="15"/>
                      <a:pt x="6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8" y="15"/>
                      <a:pt x="29" y="16"/>
                      <a:pt x="29" y="16"/>
                    </a:cubicBezTo>
                    <a:cubicBezTo>
                      <a:pt x="29" y="17"/>
                      <a:pt x="28" y="18"/>
                      <a:pt x="27" y="18"/>
                    </a:cubicBezTo>
                    <a:close/>
                    <a:moveTo>
                      <a:pt x="27" y="13"/>
                    </a:move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5" y="12"/>
                      <a:pt x="5" y="11"/>
                    </a:cubicBezTo>
                    <a:cubicBezTo>
                      <a:pt x="5" y="11"/>
                      <a:pt x="6" y="10"/>
                      <a:pt x="6" y="1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8" y="10"/>
                      <a:pt x="29" y="11"/>
                      <a:pt x="29" y="11"/>
                    </a:cubicBezTo>
                    <a:cubicBezTo>
                      <a:pt x="29" y="12"/>
                      <a:pt x="28" y="13"/>
                      <a:pt x="27" y="13"/>
                    </a:cubicBezTo>
                    <a:close/>
                    <a:moveTo>
                      <a:pt x="27" y="8"/>
                    </a:move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5" y="7"/>
                      <a:pt x="5" y="6"/>
                    </a:cubicBezTo>
                    <a:cubicBezTo>
                      <a:pt x="5" y="6"/>
                      <a:pt x="6" y="5"/>
                      <a:pt x="6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8" y="5"/>
                      <a:pt x="29" y="6"/>
                      <a:pt x="29" y="6"/>
                    </a:cubicBezTo>
                    <a:cubicBezTo>
                      <a:pt x="29" y="7"/>
                      <a:pt x="28" y="8"/>
                      <a:pt x="27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177"/>
              <p:cNvSpPr/>
              <p:nvPr/>
            </p:nvSpPr>
            <p:spPr bwMode="auto">
              <a:xfrm>
                <a:off x="3304145" y="1583901"/>
                <a:ext cx="190500" cy="79375"/>
              </a:xfrm>
              <a:custGeom>
                <a:avLst/>
                <a:gdLst>
                  <a:gd name="T0" fmla="*/ 17 w 17"/>
                  <a:gd name="T1" fmla="*/ 6 h 7"/>
                  <a:gd name="T2" fmla="*/ 12 w 17"/>
                  <a:gd name="T3" fmla="*/ 0 h 7"/>
                  <a:gd name="T4" fmla="*/ 5 w 17"/>
                  <a:gd name="T5" fmla="*/ 0 h 7"/>
                  <a:gd name="T6" fmla="*/ 0 w 17"/>
                  <a:gd name="T7" fmla="*/ 6 h 7"/>
                  <a:gd name="T8" fmla="*/ 0 w 17"/>
                  <a:gd name="T9" fmla="*/ 7 h 7"/>
                  <a:gd name="T10" fmla="*/ 2 w 17"/>
                  <a:gd name="T11" fmla="*/ 7 h 7"/>
                  <a:gd name="T12" fmla="*/ 2 w 17"/>
                  <a:gd name="T13" fmla="*/ 6 h 7"/>
                  <a:gd name="T14" fmla="*/ 6 w 17"/>
                  <a:gd name="T15" fmla="*/ 2 h 7"/>
                  <a:gd name="T16" fmla="*/ 11 w 17"/>
                  <a:gd name="T17" fmla="*/ 2 h 7"/>
                  <a:gd name="T18" fmla="*/ 15 w 17"/>
                  <a:gd name="T19" fmla="*/ 6 h 7"/>
                  <a:gd name="T20" fmla="*/ 15 w 17"/>
                  <a:gd name="T21" fmla="*/ 7 h 7"/>
                  <a:gd name="T22" fmla="*/ 17 w 17"/>
                  <a:gd name="T23" fmla="*/ 7 h 7"/>
                  <a:gd name="T24" fmla="*/ 17 w 17"/>
                  <a:gd name="T25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" h="7">
                    <a:moveTo>
                      <a:pt x="17" y="6"/>
                    </a:moveTo>
                    <a:cubicBezTo>
                      <a:pt x="16" y="2"/>
                      <a:pt x="15" y="0"/>
                      <a:pt x="1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2"/>
                      <a:pt x="0" y="6"/>
                    </a:cubicBezTo>
                    <a:cubicBezTo>
                      <a:pt x="0" y="6"/>
                      <a:pt x="0" y="7"/>
                      <a:pt x="0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6"/>
                      <a:pt x="2" y="6"/>
                    </a:cubicBezTo>
                    <a:cubicBezTo>
                      <a:pt x="3" y="3"/>
                      <a:pt x="4" y="2"/>
                      <a:pt x="6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3" y="2"/>
                      <a:pt x="15" y="3"/>
                      <a:pt x="15" y="6"/>
                    </a:cubicBezTo>
                    <a:cubicBezTo>
                      <a:pt x="15" y="6"/>
                      <a:pt x="15" y="7"/>
                      <a:pt x="15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6"/>
                      <a:pt x="17" y="6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178"/>
              <p:cNvSpPr>
                <a:spLocks noEditPoints="1"/>
              </p:cNvSpPr>
              <p:nvPr/>
            </p:nvSpPr>
            <p:spPr bwMode="auto">
              <a:xfrm>
                <a:off x="3224770" y="3342851"/>
                <a:ext cx="349250" cy="371475"/>
              </a:xfrm>
              <a:custGeom>
                <a:avLst/>
                <a:gdLst>
                  <a:gd name="T0" fmla="*/ 29 w 31"/>
                  <a:gd name="T1" fmla="*/ 0 h 33"/>
                  <a:gd name="T2" fmla="*/ 2 w 31"/>
                  <a:gd name="T3" fmla="*/ 0 h 33"/>
                  <a:gd name="T4" fmla="*/ 0 w 31"/>
                  <a:gd name="T5" fmla="*/ 2 h 33"/>
                  <a:gd name="T6" fmla="*/ 0 w 31"/>
                  <a:gd name="T7" fmla="*/ 31 h 33"/>
                  <a:gd name="T8" fmla="*/ 2 w 31"/>
                  <a:gd name="T9" fmla="*/ 33 h 33"/>
                  <a:gd name="T10" fmla="*/ 29 w 31"/>
                  <a:gd name="T11" fmla="*/ 33 h 33"/>
                  <a:gd name="T12" fmla="*/ 31 w 31"/>
                  <a:gd name="T13" fmla="*/ 31 h 33"/>
                  <a:gd name="T14" fmla="*/ 31 w 31"/>
                  <a:gd name="T15" fmla="*/ 2 h 33"/>
                  <a:gd name="T16" fmla="*/ 29 w 31"/>
                  <a:gd name="T17" fmla="*/ 0 h 33"/>
                  <a:gd name="T18" fmla="*/ 29 w 31"/>
                  <a:gd name="T19" fmla="*/ 28 h 33"/>
                  <a:gd name="T20" fmla="*/ 26 w 31"/>
                  <a:gd name="T21" fmla="*/ 31 h 33"/>
                  <a:gd name="T22" fmla="*/ 5 w 31"/>
                  <a:gd name="T23" fmla="*/ 31 h 33"/>
                  <a:gd name="T24" fmla="*/ 3 w 31"/>
                  <a:gd name="T25" fmla="*/ 28 h 33"/>
                  <a:gd name="T26" fmla="*/ 3 w 31"/>
                  <a:gd name="T27" fmla="*/ 5 h 33"/>
                  <a:gd name="T28" fmla="*/ 5 w 31"/>
                  <a:gd name="T29" fmla="*/ 2 h 33"/>
                  <a:gd name="T30" fmla="*/ 26 w 31"/>
                  <a:gd name="T31" fmla="*/ 2 h 33"/>
                  <a:gd name="T32" fmla="*/ 29 w 31"/>
                  <a:gd name="T33" fmla="*/ 5 h 33"/>
                  <a:gd name="T34" fmla="*/ 29 w 31"/>
                  <a:gd name="T35" fmla="*/ 2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" h="33">
                    <a:moveTo>
                      <a:pt x="29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2"/>
                      <a:pt x="1" y="33"/>
                      <a:pt x="2" y="33"/>
                    </a:cubicBezTo>
                    <a:cubicBezTo>
                      <a:pt x="29" y="33"/>
                      <a:pt x="29" y="33"/>
                      <a:pt x="29" y="33"/>
                    </a:cubicBezTo>
                    <a:cubicBezTo>
                      <a:pt x="30" y="33"/>
                      <a:pt x="31" y="32"/>
                      <a:pt x="31" y="31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1"/>
                      <a:pt x="30" y="0"/>
                      <a:pt x="29" y="0"/>
                    </a:cubicBezTo>
                    <a:close/>
                    <a:moveTo>
                      <a:pt x="29" y="28"/>
                    </a:moveTo>
                    <a:cubicBezTo>
                      <a:pt x="29" y="30"/>
                      <a:pt x="28" y="31"/>
                      <a:pt x="26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4" y="31"/>
                      <a:pt x="3" y="30"/>
                      <a:pt x="3" y="28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3"/>
                      <a:pt x="4" y="2"/>
                      <a:pt x="5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8" y="2"/>
                      <a:pt x="29" y="3"/>
                      <a:pt x="29" y="5"/>
                    </a:cubicBezTo>
                    <a:lnTo>
                      <a:pt x="29" y="2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179"/>
              <p:cNvSpPr>
                <a:spLocks noEditPoints="1"/>
              </p:cNvSpPr>
              <p:nvPr/>
            </p:nvSpPr>
            <p:spPr bwMode="auto">
              <a:xfrm>
                <a:off x="3270808" y="3376189"/>
                <a:ext cx="269875" cy="304800"/>
              </a:xfrm>
              <a:custGeom>
                <a:avLst/>
                <a:gdLst>
                  <a:gd name="T0" fmla="*/ 23 w 24"/>
                  <a:gd name="T1" fmla="*/ 1 h 27"/>
                  <a:gd name="T2" fmla="*/ 22 w 24"/>
                  <a:gd name="T3" fmla="*/ 0 h 27"/>
                  <a:gd name="T4" fmla="*/ 1 w 24"/>
                  <a:gd name="T5" fmla="*/ 0 h 27"/>
                  <a:gd name="T6" fmla="*/ 0 w 24"/>
                  <a:gd name="T7" fmla="*/ 1 h 27"/>
                  <a:gd name="T8" fmla="*/ 0 w 24"/>
                  <a:gd name="T9" fmla="*/ 2 h 27"/>
                  <a:gd name="T10" fmla="*/ 0 w 24"/>
                  <a:gd name="T11" fmla="*/ 25 h 27"/>
                  <a:gd name="T12" fmla="*/ 0 w 24"/>
                  <a:gd name="T13" fmla="*/ 26 h 27"/>
                  <a:gd name="T14" fmla="*/ 1 w 24"/>
                  <a:gd name="T15" fmla="*/ 27 h 27"/>
                  <a:gd name="T16" fmla="*/ 22 w 24"/>
                  <a:gd name="T17" fmla="*/ 27 h 27"/>
                  <a:gd name="T18" fmla="*/ 23 w 24"/>
                  <a:gd name="T19" fmla="*/ 26 h 27"/>
                  <a:gd name="T20" fmla="*/ 24 w 24"/>
                  <a:gd name="T21" fmla="*/ 25 h 27"/>
                  <a:gd name="T22" fmla="*/ 24 w 24"/>
                  <a:gd name="T23" fmla="*/ 2 h 27"/>
                  <a:gd name="T24" fmla="*/ 23 w 24"/>
                  <a:gd name="T25" fmla="*/ 1 h 27"/>
                  <a:gd name="T26" fmla="*/ 12 w 24"/>
                  <a:gd name="T27" fmla="*/ 19 h 27"/>
                  <a:gd name="T28" fmla="*/ 5 w 24"/>
                  <a:gd name="T29" fmla="*/ 13 h 27"/>
                  <a:gd name="T30" fmla="*/ 12 w 24"/>
                  <a:gd name="T31" fmla="*/ 6 h 27"/>
                  <a:gd name="T32" fmla="*/ 18 w 24"/>
                  <a:gd name="T33" fmla="*/ 13 h 27"/>
                  <a:gd name="T34" fmla="*/ 12 w 24"/>
                  <a:gd name="T35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7">
                    <a:moveTo>
                      <a:pt x="23" y="1"/>
                    </a:moveTo>
                    <a:cubicBezTo>
                      <a:pt x="23" y="1"/>
                      <a:pt x="23" y="0"/>
                      <a:pt x="2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7"/>
                      <a:pt x="1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3" y="27"/>
                      <a:pt x="23" y="26"/>
                      <a:pt x="23" y="26"/>
                    </a:cubicBezTo>
                    <a:cubicBezTo>
                      <a:pt x="23" y="26"/>
                      <a:pt x="24" y="26"/>
                      <a:pt x="24" y="25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4" y="1"/>
                      <a:pt x="23" y="1"/>
                      <a:pt x="23" y="1"/>
                    </a:cubicBezTo>
                    <a:close/>
                    <a:moveTo>
                      <a:pt x="12" y="19"/>
                    </a:moveTo>
                    <a:cubicBezTo>
                      <a:pt x="8" y="19"/>
                      <a:pt x="5" y="16"/>
                      <a:pt x="5" y="13"/>
                    </a:cubicBezTo>
                    <a:cubicBezTo>
                      <a:pt x="5" y="9"/>
                      <a:pt x="8" y="6"/>
                      <a:pt x="12" y="6"/>
                    </a:cubicBezTo>
                    <a:cubicBezTo>
                      <a:pt x="15" y="6"/>
                      <a:pt x="18" y="9"/>
                      <a:pt x="18" y="13"/>
                    </a:cubicBezTo>
                    <a:cubicBezTo>
                      <a:pt x="18" y="16"/>
                      <a:pt x="15" y="19"/>
                      <a:pt x="12" y="19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180"/>
              <p:cNvSpPr/>
              <p:nvPr/>
            </p:nvSpPr>
            <p:spPr bwMode="auto">
              <a:xfrm>
                <a:off x="3337483" y="3455564"/>
                <a:ext cx="123825" cy="123825"/>
              </a:xfrm>
              <a:custGeom>
                <a:avLst/>
                <a:gdLst>
                  <a:gd name="T0" fmla="*/ 6 w 11"/>
                  <a:gd name="T1" fmla="*/ 0 h 11"/>
                  <a:gd name="T2" fmla="*/ 2 w 11"/>
                  <a:gd name="T3" fmla="*/ 2 h 11"/>
                  <a:gd name="T4" fmla="*/ 0 w 11"/>
                  <a:gd name="T5" fmla="*/ 6 h 11"/>
                  <a:gd name="T6" fmla="*/ 2 w 11"/>
                  <a:gd name="T7" fmla="*/ 10 h 11"/>
                  <a:gd name="T8" fmla="*/ 6 w 11"/>
                  <a:gd name="T9" fmla="*/ 11 h 11"/>
                  <a:gd name="T10" fmla="*/ 10 w 11"/>
                  <a:gd name="T11" fmla="*/ 10 h 11"/>
                  <a:gd name="T12" fmla="*/ 11 w 11"/>
                  <a:gd name="T13" fmla="*/ 6 h 11"/>
                  <a:gd name="T14" fmla="*/ 10 w 11"/>
                  <a:gd name="T15" fmla="*/ 2 h 11"/>
                  <a:gd name="T16" fmla="*/ 6 w 11"/>
                  <a:gd name="T1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1">
                    <a:moveTo>
                      <a:pt x="6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1" y="3"/>
                      <a:pt x="0" y="4"/>
                      <a:pt x="0" y="6"/>
                    </a:cubicBezTo>
                    <a:cubicBezTo>
                      <a:pt x="0" y="7"/>
                      <a:pt x="1" y="9"/>
                      <a:pt x="2" y="10"/>
                    </a:cubicBezTo>
                    <a:cubicBezTo>
                      <a:pt x="3" y="11"/>
                      <a:pt x="4" y="11"/>
                      <a:pt x="6" y="11"/>
                    </a:cubicBezTo>
                    <a:cubicBezTo>
                      <a:pt x="7" y="11"/>
                      <a:pt x="9" y="11"/>
                      <a:pt x="10" y="10"/>
                    </a:cubicBezTo>
                    <a:cubicBezTo>
                      <a:pt x="11" y="9"/>
                      <a:pt x="11" y="7"/>
                      <a:pt x="11" y="6"/>
                    </a:cubicBezTo>
                    <a:cubicBezTo>
                      <a:pt x="11" y="4"/>
                      <a:pt x="11" y="3"/>
                      <a:pt x="10" y="2"/>
                    </a:cubicBezTo>
                    <a:cubicBezTo>
                      <a:pt x="9" y="1"/>
                      <a:pt x="7" y="0"/>
                      <a:pt x="6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Oval 181"/>
              <p:cNvSpPr>
                <a:spLocks noChangeArrowheads="1"/>
              </p:cNvSpPr>
              <p:nvPr/>
            </p:nvSpPr>
            <p:spPr bwMode="auto">
              <a:xfrm>
                <a:off x="3381933" y="3501601"/>
                <a:ext cx="34925" cy="33337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Oval 182"/>
              <p:cNvSpPr>
                <a:spLocks noChangeArrowheads="1"/>
              </p:cNvSpPr>
              <p:nvPr/>
            </p:nvSpPr>
            <p:spPr bwMode="auto">
              <a:xfrm>
                <a:off x="3394633" y="3466676"/>
                <a:ext cx="11113" cy="22225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Oval 183"/>
              <p:cNvSpPr>
                <a:spLocks noChangeArrowheads="1"/>
              </p:cNvSpPr>
              <p:nvPr/>
            </p:nvSpPr>
            <p:spPr bwMode="auto">
              <a:xfrm>
                <a:off x="3394633" y="3546051"/>
                <a:ext cx="11113" cy="22225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Oval 184"/>
              <p:cNvSpPr>
                <a:spLocks noChangeArrowheads="1"/>
              </p:cNvSpPr>
              <p:nvPr/>
            </p:nvSpPr>
            <p:spPr bwMode="auto">
              <a:xfrm>
                <a:off x="3348595" y="3512714"/>
                <a:ext cx="22225" cy="11112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Oval 185"/>
              <p:cNvSpPr>
                <a:spLocks noChangeArrowheads="1"/>
              </p:cNvSpPr>
              <p:nvPr/>
            </p:nvSpPr>
            <p:spPr bwMode="auto">
              <a:xfrm>
                <a:off x="3427970" y="3512714"/>
                <a:ext cx="22225" cy="11112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186"/>
              <p:cNvSpPr>
                <a:spLocks noEditPoints="1"/>
              </p:cNvSpPr>
              <p:nvPr/>
            </p:nvSpPr>
            <p:spPr bwMode="auto">
              <a:xfrm>
                <a:off x="3158095" y="2688801"/>
                <a:ext cx="484188" cy="349250"/>
              </a:xfrm>
              <a:custGeom>
                <a:avLst/>
                <a:gdLst>
                  <a:gd name="T0" fmla="*/ 28 w 43"/>
                  <a:gd name="T1" fmla="*/ 13 h 31"/>
                  <a:gd name="T2" fmla="*/ 28 w 43"/>
                  <a:gd name="T3" fmla="*/ 12 h 31"/>
                  <a:gd name="T4" fmla="*/ 8 w 43"/>
                  <a:gd name="T5" fmla="*/ 18 h 31"/>
                  <a:gd name="T6" fmla="*/ 9 w 43"/>
                  <a:gd name="T7" fmla="*/ 19 h 31"/>
                  <a:gd name="T8" fmla="*/ 17 w 43"/>
                  <a:gd name="T9" fmla="*/ 15 h 31"/>
                  <a:gd name="T10" fmla="*/ 16 w 43"/>
                  <a:gd name="T11" fmla="*/ 15 h 31"/>
                  <a:gd name="T12" fmla="*/ 18 w 43"/>
                  <a:gd name="T13" fmla="*/ 15 h 31"/>
                  <a:gd name="T14" fmla="*/ 34 w 43"/>
                  <a:gd name="T15" fmla="*/ 9 h 31"/>
                  <a:gd name="T16" fmla="*/ 43 w 43"/>
                  <a:gd name="T17" fmla="*/ 7 h 31"/>
                  <a:gd name="T18" fmla="*/ 39 w 43"/>
                  <a:gd name="T19" fmla="*/ 4 h 31"/>
                  <a:gd name="T20" fmla="*/ 37 w 43"/>
                  <a:gd name="T21" fmla="*/ 1 h 31"/>
                  <a:gd name="T22" fmla="*/ 26 w 43"/>
                  <a:gd name="T23" fmla="*/ 2 h 31"/>
                  <a:gd name="T24" fmla="*/ 22 w 43"/>
                  <a:gd name="T25" fmla="*/ 2 h 31"/>
                  <a:gd name="T26" fmla="*/ 12 w 43"/>
                  <a:gd name="T27" fmla="*/ 10 h 31"/>
                  <a:gd name="T28" fmla="*/ 6 w 43"/>
                  <a:gd name="T29" fmla="*/ 10 h 31"/>
                  <a:gd name="T30" fmla="*/ 8 w 43"/>
                  <a:gd name="T31" fmla="*/ 24 h 31"/>
                  <a:gd name="T32" fmla="*/ 10 w 43"/>
                  <a:gd name="T33" fmla="*/ 23 h 31"/>
                  <a:gd name="T34" fmla="*/ 11 w 43"/>
                  <a:gd name="T35" fmla="*/ 24 h 31"/>
                  <a:gd name="T36" fmla="*/ 19 w 43"/>
                  <a:gd name="T37" fmla="*/ 26 h 31"/>
                  <a:gd name="T38" fmla="*/ 22 w 43"/>
                  <a:gd name="T39" fmla="*/ 26 h 31"/>
                  <a:gd name="T40" fmla="*/ 27 w 43"/>
                  <a:gd name="T41" fmla="*/ 22 h 31"/>
                  <a:gd name="T42" fmla="*/ 29 w 43"/>
                  <a:gd name="T43" fmla="*/ 22 h 31"/>
                  <a:gd name="T44" fmla="*/ 36 w 43"/>
                  <a:gd name="T45" fmla="*/ 15 h 31"/>
                  <a:gd name="T46" fmla="*/ 41 w 43"/>
                  <a:gd name="T47" fmla="*/ 12 h 31"/>
                  <a:gd name="T48" fmla="*/ 12 w 43"/>
                  <a:gd name="T49" fmla="*/ 12 h 31"/>
                  <a:gd name="T50" fmla="*/ 11 w 43"/>
                  <a:gd name="T51" fmla="*/ 13 h 31"/>
                  <a:gd name="T52" fmla="*/ 9 w 43"/>
                  <a:gd name="T53" fmla="*/ 20 h 31"/>
                  <a:gd name="T54" fmla="*/ 7 w 43"/>
                  <a:gd name="T55" fmla="*/ 21 h 31"/>
                  <a:gd name="T56" fmla="*/ 7 w 43"/>
                  <a:gd name="T57" fmla="*/ 14 h 31"/>
                  <a:gd name="T58" fmla="*/ 9 w 43"/>
                  <a:gd name="T59" fmla="*/ 15 h 31"/>
                  <a:gd name="T60" fmla="*/ 13 w 43"/>
                  <a:gd name="T61" fmla="*/ 19 h 31"/>
                  <a:gd name="T62" fmla="*/ 14 w 43"/>
                  <a:gd name="T63" fmla="*/ 18 h 31"/>
                  <a:gd name="T64" fmla="*/ 18 w 43"/>
                  <a:gd name="T65" fmla="*/ 19 h 31"/>
                  <a:gd name="T66" fmla="*/ 17 w 43"/>
                  <a:gd name="T67" fmla="*/ 18 h 31"/>
                  <a:gd name="T68" fmla="*/ 18 w 43"/>
                  <a:gd name="T69" fmla="*/ 17 h 31"/>
                  <a:gd name="T70" fmla="*/ 16 w 43"/>
                  <a:gd name="T71" fmla="*/ 13 h 31"/>
                  <a:gd name="T72" fmla="*/ 17 w 43"/>
                  <a:gd name="T73" fmla="*/ 13 h 31"/>
                  <a:gd name="T74" fmla="*/ 20 w 43"/>
                  <a:gd name="T75" fmla="*/ 16 h 31"/>
                  <a:gd name="T76" fmla="*/ 22 w 43"/>
                  <a:gd name="T77" fmla="*/ 16 h 31"/>
                  <a:gd name="T78" fmla="*/ 24 w 43"/>
                  <a:gd name="T79" fmla="*/ 14 h 31"/>
                  <a:gd name="T80" fmla="*/ 23 w 43"/>
                  <a:gd name="T81" fmla="*/ 11 h 31"/>
                  <a:gd name="T82" fmla="*/ 23 w 43"/>
                  <a:gd name="T83" fmla="*/ 12 h 31"/>
                  <a:gd name="T84" fmla="*/ 25 w 43"/>
                  <a:gd name="T85" fmla="*/ 13 h 31"/>
                  <a:gd name="T86" fmla="*/ 29 w 43"/>
                  <a:gd name="T87" fmla="*/ 13 h 31"/>
                  <a:gd name="T88" fmla="*/ 26 w 43"/>
                  <a:gd name="T89" fmla="*/ 13 h 31"/>
                  <a:gd name="T90" fmla="*/ 27 w 43"/>
                  <a:gd name="T91" fmla="*/ 10 h 31"/>
                  <a:gd name="T92" fmla="*/ 27 w 43"/>
                  <a:gd name="T93" fmla="*/ 9 h 31"/>
                  <a:gd name="T94" fmla="*/ 30 w 43"/>
                  <a:gd name="T95" fmla="*/ 13 h 31"/>
                  <a:gd name="T96" fmla="*/ 29 w 43"/>
                  <a:gd name="T97" fmla="*/ 6 h 31"/>
                  <a:gd name="T98" fmla="*/ 32 w 43"/>
                  <a:gd name="T99" fmla="*/ 13 h 31"/>
                  <a:gd name="T100" fmla="*/ 35 w 43"/>
                  <a:gd name="T101" fmla="*/ 7 h 31"/>
                  <a:gd name="T102" fmla="*/ 35 w 43"/>
                  <a:gd name="T103" fmla="*/ 10 h 31"/>
                  <a:gd name="T104" fmla="*/ 38 w 43"/>
                  <a:gd name="T105" fmla="*/ 1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3" h="31">
                    <a:moveTo>
                      <a:pt x="28" y="12"/>
                    </a:moveTo>
                    <a:cubicBezTo>
                      <a:pt x="28" y="12"/>
                      <a:pt x="27" y="12"/>
                      <a:pt x="27" y="13"/>
                    </a:cubicBezTo>
                    <a:cubicBezTo>
                      <a:pt x="27" y="13"/>
                      <a:pt x="28" y="13"/>
                      <a:pt x="28" y="13"/>
                    </a:cubicBezTo>
                    <a:cubicBezTo>
                      <a:pt x="28" y="13"/>
                      <a:pt x="29" y="13"/>
                      <a:pt x="29" y="12"/>
                    </a:cubicBezTo>
                    <a:cubicBezTo>
                      <a:pt x="29" y="12"/>
                      <a:pt x="29" y="12"/>
                      <a:pt x="29" y="12"/>
                    </a:cubicBezTo>
                    <a:lnTo>
                      <a:pt x="28" y="12"/>
                    </a:lnTo>
                    <a:close/>
                    <a:moveTo>
                      <a:pt x="9" y="16"/>
                    </a:moveTo>
                    <a:cubicBezTo>
                      <a:pt x="8" y="17"/>
                      <a:pt x="8" y="17"/>
                      <a:pt x="8" y="17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19"/>
                      <a:pt x="8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0" y="18"/>
                      <a:pt x="10" y="17"/>
                    </a:cubicBezTo>
                    <a:cubicBezTo>
                      <a:pt x="10" y="17"/>
                      <a:pt x="9" y="16"/>
                      <a:pt x="9" y="16"/>
                    </a:cubicBezTo>
                    <a:close/>
                    <a:moveTo>
                      <a:pt x="17" y="15"/>
                    </a:moveTo>
                    <a:cubicBezTo>
                      <a:pt x="17" y="14"/>
                      <a:pt x="17" y="14"/>
                      <a:pt x="17" y="14"/>
                    </a:cubicBezTo>
                    <a:cubicBezTo>
                      <a:pt x="17" y="14"/>
                      <a:pt x="17" y="14"/>
                      <a:pt x="16" y="14"/>
                    </a:cubicBezTo>
                    <a:cubicBezTo>
                      <a:pt x="16" y="14"/>
                      <a:pt x="16" y="15"/>
                      <a:pt x="16" y="15"/>
                    </a:cubicBezTo>
                    <a:cubicBezTo>
                      <a:pt x="16" y="16"/>
                      <a:pt x="17" y="17"/>
                      <a:pt x="17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5"/>
                      <a:pt x="18" y="15"/>
                      <a:pt x="18" y="15"/>
                    </a:cubicBezTo>
                    <a:lnTo>
                      <a:pt x="17" y="15"/>
                    </a:lnTo>
                    <a:close/>
                    <a:moveTo>
                      <a:pt x="35" y="8"/>
                    </a:moveTo>
                    <a:cubicBezTo>
                      <a:pt x="34" y="8"/>
                      <a:pt x="34" y="9"/>
                      <a:pt x="34" y="9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36" y="8"/>
                      <a:pt x="35" y="8"/>
                      <a:pt x="35" y="8"/>
                    </a:cubicBezTo>
                    <a:close/>
                    <a:moveTo>
                      <a:pt x="43" y="7"/>
                    </a:moveTo>
                    <a:cubicBezTo>
                      <a:pt x="43" y="6"/>
                      <a:pt x="42" y="6"/>
                      <a:pt x="42" y="5"/>
                    </a:cubicBezTo>
                    <a:cubicBezTo>
                      <a:pt x="41" y="5"/>
                      <a:pt x="40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8" y="2"/>
                      <a:pt x="38" y="1"/>
                      <a:pt x="37" y="1"/>
                    </a:cubicBezTo>
                    <a:cubicBezTo>
                      <a:pt x="36" y="0"/>
                      <a:pt x="34" y="0"/>
                      <a:pt x="33" y="0"/>
                    </a:cubicBezTo>
                    <a:cubicBezTo>
                      <a:pt x="32" y="0"/>
                      <a:pt x="31" y="0"/>
                      <a:pt x="30" y="1"/>
                    </a:cubicBezTo>
                    <a:cubicBezTo>
                      <a:pt x="29" y="1"/>
                      <a:pt x="27" y="1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5" y="2"/>
                      <a:pt x="24" y="2"/>
                      <a:pt x="22" y="2"/>
                    </a:cubicBezTo>
                    <a:cubicBezTo>
                      <a:pt x="21" y="2"/>
                      <a:pt x="20" y="2"/>
                      <a:pt x="19" y="2"/>
                    </a:cubicBezTo>
                    <a:cubicBezTo>
                      <a:pt x="15" y="3"/>
                      <a:pt x="12" y="6"/>
                      <a:pt x="12" y="9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0" y="9"/>
                      <a:pt x="9" y="9"/>
                      <a:pt x="9" y="9"/>
                    </a:cubicBezTo>
                    <a:cubicBezTo>
                      <a:pt x="8" y="9"/>
                      <a:pt x="7" y="9"/>
                      <a:pt x="6" y="10"/>
                    </a:cubicBezTo>
                    <a:cubicBezTo>
                      <a:pt x="3" y="10"/>
                      <a:pt x="0" y="14"/>
                      <a:pt x="0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1" y="22"/>
                      <a:pt x="4" y="24"/>
                      <a:pt x="8" y="24"/>
                    </a:cubicBezTo>
                    <a:cubicBezTo>
                      <a:pt x="8" y="24"/>
                      <a:pt x="9" y="24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4"/>
                      <a:pt x="12" y="25"/>
                      <a:pt x="13" y="26"/>
                    </a:cubicBezTo>
                    <a:cubicBezTo>
                      <a:pt x="14" y="26"/>
                      <a:pt x="15" y="27"/>
                      <a:pt x="17" y="27"/>
                    </a:cubicBezTo>
                    <a:cubicBezTo>
                      <a:pt x="18" y="27"/>
                      <a:pt x="18" y="26"/>
                      <a:pt x="19" y="26"/>
                    </a:cubicBezTo>
                    <a:cubicBezTo>
                      <a:pt x="20" y="26"/>
                      <a:pt x="21" y="26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4" y="28"/>
                      <a:pt x="26" y="30"/>
                      <a:pt x="29" y="31"/>
                    </a:cubicBezTo>
                    <a:cubicBezTo>
                      <a:pt x="28" y="29"/>
                      <a:pt x="27" y="26"/>
                      <a:pt x="27" y="23"/>
                    </a:cubicBezTo>
                    <a:cubicBezTo>
                      <a:pt x="27" y="23"/>
                      <a:pt x="27" y="23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8" y="22"/>
                      <a:pt x="28" y="22"/>
                      <a:pt x="29" y="22"/>
                    </a:cubicBezTo>
                    <a:cubicBezTo>
                      <a:pt x="29" y="22"/>
                      <a:pt x="30" y="22"/>
                      <a:pt x="31" y="22"/>
                    </a:cubicBezTo>
                    <a:cubicBezTo>
                      <a:pt x="34" y="21"/>
                      <a:pt x="36" y="19"/>
                      <a:pt x="36" y="16"/>
                    </a:cubicBezTo>
                    <a:cubicBezTo>
                      <a:pt x="36" y="16"/>
                      <a:pt x="36" y="16"/>
                      <a:pt x="36" y="15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9" y="14"/>
                      <a:pt x="40" y="13"/>
                      <a:pt x="41" y="12"/>
                    </a:cubicBezTo>
                    <a:cubicBezTo>
                      <a:pt x="43" y="11"/>
                      <a:pt x="43" y="10"/>
                      <a:pt x="43" y="8"/>
                    </a:cubicBezTo>
                    <a:cubicBezTo>
                      <a:pt x="43" y="8"/>
                      <a:pt x="43" y="8"/>
                      <a:pt x="43" y="7"/>
                    </a:cubicBezTo>
                    <a:close/>
                    <a:moveTo>
                      <a:pt x="12" y="12"/>
                    </a:moveTo>
                    <a:cubicBezTo>
                      <a:pt x="12" y="12"/>
                      <a:pt x="12" y="12"/>
                      <a:pt x="13" y="13"/>
                    </a:cubicBezTo>
                    <a:cubicBezTo>
                      <a:pt x="13" y="13"/>
                      <a:pt x="12" y="14"/>
                      <a:pt x="12" y="14"/>
                    </a:cubicBezTo>
                    <a:cubicBezTo>
                      <a:pt x="12" y="14"/>
                      <a:pt x="11" y="14"/>
                      <a:pt x="11" y="13"/>
                    </a:cubicBezTo>
                    <a:cubicBezTo>
                      <a:pt x="11" y="13"/>
                      <a:pt x="11" y="12"/>
                      <a:pt x="12" y="12"/>
                    </a:cubicBezTo>
                    <a:close/>
                    <a:moveTo>
                      <a:pt x="10" y="20"/>
                    </a:moveTo>
                    <a:cubicBezTo>
                      <a:pt x="10" y="20"/>
                      <a:pt x="9" y="20"/>
                      <a:pt x="9" y="20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0"/>
                      <a:pt x="7" y="20"/>
                      <a:pt x="7" y="19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5"/>
                      <a:pt x="9" y="15"/>
                    </a:cubicBezTo>
                    <a:cubicBezTo>
                      <a:pt x="10" y="15"/>
                      <a:pt x="11" y="16"/>
                      <a:pt x="11" y="17"/>
                    </a:cubicBezTo>
                    <a:cubicBezTo>
                      <a:pt x="12" y="18"/>
                      <a:pt x="11" y="20"/>
                      <a:pt x="10" y="20"/>
                    </a:cubicBezTo>
                    <a:close/>
                    <a:moveTo>
                      <a:pt x="13" y="19"/>
                    </a:move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8"/>
                      <a:pt x="14" y="18"/>
                      <a:pt x="14" y="18"/>
                    </a:cubicBezTo>
                    <a:lnTo>
                      <a:pt x="13" y="19"/>
                    </a:lnTo>
                    <a:close/>
                    <a:moveTo>
                      <a:pt x="20" y="18"/>
                    </a:moveTo>
                    <a:cubicBezTo>
                      <a:pt x="19" y="19"/>
                      <a:pt x="19" y="19"/>
                      <a:pt x="18" y="19"/>
                    </a:cubicBezTo>
                    <a:cubicBezTo>
                      <a:pt x="17" y="20"/>
                      <a:pt x="17" y="20"/>
                      <a:pt x="16" y="20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9"/>
                      <a:pt x="17" y="19"/>
                      <a:pt x="17" y="18"/>
                    </a:cubicBezTo>
                    <a:cubicBezTo>
                      <a:pt x="18" y="18"/>
                      <a:pt x="19" y="18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7" y="18"/>
                    </a:cubicBezTo>
                    <a:cubicBezTo>
                      <a:pt x="16" y="18"/>
                      <a:pt x="15" y="17"/>
                      <a:pt x="15" y="16"/>
                    </a:cubicBezTo>
                    <a:cubicBezTo>
                      <a:pt x="14" y="15"/>
                      <a:pt x="15" y="13"/>
                      <a:pt x="16" y="13"/>
                    </a:cubicBezTo>
                    <a:cubicBezTo>
                      <a:pt x="16" y="13"/>
                      <a:pt x="17" y="13"/>
                      <a:pt x="17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3"/>
                      <a:pt x="18" y="13"/>
                      <a:pt x="19" y="14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7"/>
                      <a:pt x="20" y="18"/>
                      <a:pt x="20" y="18"/>
                    </a:cubicBezTo>
                    <a:close/>
                    <a:moveTo>
                      <a:pt x="24" y="15"/>
                    </a:moveTo>
                    <a:cubicBezTo>
                      <a:pt x="23" y="16"/>
                      <a:pt x="23" y="16"/>
                      <a:pt x="22" y="16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3" y="15"/>
                      <a:pt x="23" y="15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3" y="14"/>
                    </a:cubicBezTo>
                    <a:cubicBezTo>
                      <a:pt x="22" y="14"/>
                      <a:pt x="22" y="13"/>
                      <a:pt x="22" y="13"/>
                    </a:cubicBezTo>
                    <a:cubicBezTo>
                      <a:pt x="21" y="12"/>
                      <a:pt x="22" y="11"/>
                      <a:pt x="23" y="11"/>
                    </a:cubicBezTo>
                    <a:cubicBezTo>
                      <a:pt x="23" y="10"/>
                      <a:pt x="24" y="10"/>
                      <a:pt x="24" y="10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11"/>
                      <a:pt x="24" y="11"/>
                      <a:pt x="23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12"/>
                      <a:pt x="23" y="12"/>
                      <a:pt x="24" y="12"/>
                    </a:cubicBezTo>
                    <a:cubicBezTo>
                      <a:pt x="25" y="12"/>
                      <a:pt x="25" y="13"/>
                      <a:pt x="25" y="13"/>
                    </a:cubicBezTo>
                    <a:cubicBezTo>
                      <a:pt x="26" y="14"/>
                      <a:pt x="25" y="15"/>
                      <a:pt x="24" y="15"/>
                    </a:cubicBezTo>
                    <a:close/>
                    <a:moveTo>
                      <a:pt x="29" y="14"/>
                    </a:moveTo>
                    <a:cubicBezTo>
                      <a:pt x="29" y="13"/>
                      <a:pt x="29" y="13"/>
                      <a:pt x="29" y="13"/>
                    </a:cubicBezTo>
                    <a:cubicBezTo>
                      <a:pt x="29" y="13"/>
                      <a:pt x="29" y="13"/>
                      <a:pt x="29" y="13"/>
                    </a:cubicBezTo>
                    <a:cubicBezTo>
                      <a:pt x="29" y="14"/>
                      <a:pt x="28" y="14"/>
                      <a:pt x="28" y="14"/>
                    </a:cubicBezTo>
                    <a:cubicBezTo>
                      <a:pt x="27" y="14"/>
                      <a:pt x="26" y="14"/>
                      <a:pt x="26" y="13"/>
                    </a:cubicBezTo>
                    <a:cubicBezTo>
                      <a:pt x="26" y="12"/>
                      <a:pt x="26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0"/>
                      <a:pt x="28" y="10"/>
                      <a:pt x="27" y="10"/>
                    </a:cubicBezTo>
                    <a:cubicBezTo>
                      <a:pt x="27" y="10"/>
                      <a:pt x="26" y="11"/>
                      <a:pt x="26" y="11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10"/>
                      <a:pt x="26" y="10"/>
                      <a:pt x="27" y="9"/>
                    </a:cubicBezTo>
                    <a:cubicBezTo>
                      <a:pt x="28" y="9"/>
                      <a:pt x="29" y="10"/>
                      <a:pt x="30" y="11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3"/>
                      <a:pt x="30" y="13"/>
                      <a:pt x="30" y="13"/>
                    </a:cubicBezTo>
                    <a:lnTo>
                      <a:pt x="29" y="14"/>
                    </a:lnTo>
                    <a:close/>
                    <a:moveTo>
                      <a:pt x="32" y="13"/>
                    </a:moveTo>
                    <a:cubicBezTo>
                      <a:pt x="29" y="6"/>
                      <a:pt x="29" y="6"/>
                      <a:pt x="29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3" y="12"/>
                      <a:pt x="33" y="12"/>
                      <a:pt x="33" y="12"/>
                    </a:cubicBezTo>
                    <a:lnTo>
                      <a:pt x="32" y="13"/>
                    </a:lnTo>
                    <a:close/>
                    <a:moveTo>
                      <a:pt x="36" y="11"/>
                    </a:moveTo>
                    <a:cubicBezTo>
                      <a:pt x="35" y="12"/>
                      <a:pt x="34" y="11"/>
                      <a:pt x="33" y="10"/>
                    </a:cubicBezTo>
                    <a:cubicBezTo>
                      <a:pt x="33" y="9"/>
                      <a:pt x="33" y="7"/>
                      <a:pt x="35" y="7"/>
                    </a:cubicBezTo>
                    <a:cubicBezTo>
                      <a:pt x="36" y="6"/>
                      <a:pt x="37" y="7"/>
                      <a:pt x="37" y="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0"/>
                      <a:pt x="35" y="11"/>
                      <a:pt x="36" y="10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7" y="11"/>
                      <a:pt x="37" y="11"/>
                      <a:pt x="36" y="1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187"/>
              <p:cNvSpPr>
                <a:spLocks noEditPoints="1"/>
              </p:cNvSpPr>
              <p:nvPr/>
            </p:nvSpPr>
            <p:spPr bwMode="auto">
              <a:xfrm>
                <a:off x="702233" y="1583901"/>
                <a:ext cx="325438" cy="360362"/>
              </a:xfrm>
              <a:custGeom>
                <a:avLst/>
                <a:gdLst>
                  <a:gd name="T0" fmla="*/ 28 w 29"/>
                  <a:gd name="T1" fmla="*/ 1 h 32"/>
                  <a:gd name="T2" fmla="*/ 26 w 29"/>
                  <a:gd name="T3" fmla="*/ 0 h 32"/>
                  <a:gd name="T4" fmla="*/ 3 w 29"/>
                  <a:gd name="T5" fmla="*/ 0 h 32"/>
                  <a:gd name="T6" fmla="*/ 1 w 29"/>
                  <a:gd name="T7" fmla="*/ 1 h 32"/>
                  <a:gd name="T8" fmla="*/ 0 w 29"/>
                  <a:gd name="T9" fmla="*/ 4 h 32"/>
                  <a:gd name="T10" fmla="*/ 0 w 29"/>
                  <a:gd name="T11" fmla="*/ 21 h 32"/>
                  <a:gd name="T12" fmla="*/ 1 w 29"/>
                  <a:gd name="T13" fmla="*/ 24 h 32"/>
                  <a:gd name="T14" fmla="*/ 3 w 29"/>
                  <a:gd name="T15" fmla="*/ 25 h 32"/>
                  <a:gd name="T16" fmla="*/ 26 w 29"/>
                  <a:gd name="T17" fmla="*/ 25 h 32"/>
                  <a:gd name="T18" fmla="*/ 28 w 29"/>
                  <a:gd name="T19" fmla="*/ 24 h 32"/>
                  <a:gd name="T20" fmla="*/ 29 w 29"/>
                  <a:gd name="T21" fmla="*/ 21 h 32"/>
                  <a:gd name="T22" fmla="*/ 29 w 29"/>
                  <a:gd name="T23" fmla="*/ 4 h 32"/>
                  <a:gd name="T24" fmla="*/ 28 w 29"/>
                  <a:gd name="T25" fmla="*/ 1 h 32"/>
                  <a:gd name="T26" fmla="*/ 28 w 29"/>
                  <a:gd name="T27" fmla="*/ 21 h 32"/>
                  <a:gd name="T28" fmla="*/ 27 w 29"/>
                  <a:gd name="T29" fmla="*/ 23 h 32"/>
                  <a:gd name="T30" fmla="*/ 26 w 29"/>
                  <a:gd name="T31" fmla="*/ 23 h 32"/>
                  <a:gd name="T32" fmla="*/ 3 w 29"/>
                  <a:gd name="T33" fmla="*/ 23 h 32"/>
                  <a:gd name="T34" fmla="*/ 2 w 29"/>
                  <a:gd name="T35" fmla="*/ 23 h 32"/>
                  <a:gd name="T36" fmla="*/ 1 w 29"/>
                  <a:gd name="T37" fmla="*/ 21 h 32"/>
                  <a:gd name="T38" fmla="*/ 1 w 29"/>
                  <a:gd name="T39" fmla="*/ 4 h 32"/>
                  <a:gd name="T40" fmla="*/ 2 w 29"/>
                  <a:gd name="T41" fmla="*/ 2 h 32"/>
                  <a:gd name="T42" fmla="*/ 3 w 29"/>
                  <a:gd name="T43" fmla="*/ 2 h 32"/>
                  <a:gd name="T44" fmla="*/ 26 w 29"/>
                  <a:gd name="T45" fmla="*/ 2 h 32"/>
                  <a:gd name="T46" fmla="*/ 27 w 29"/>
                  <a:gd name="T47" fmla="*/ 2 h 32"/>
                  <a:gd name="T48" fmla="*/ 28 w 29"/>
                  <a:gd name="T49" fmla="*/ 4 h 32"/>
                  <a:gd name="T50" fmla="*/ 28 w 29"/>
                  <a:gd name="T51" fmla="*/ 21 h 32"/>
                  <a:gd name="T52" fmla="*/ 28 w 29"/>
                  <a:gd name="T53" fmla="*/ 25 h 32"/>
                  <a:gd name="T54" fmla="*/ 1 w 29"/>
                  <a:gd name="T55" fmla="*/ 25 h 32"/>
                  <a:gd name="T56" fmla="*/ 0 w 29"/>
                  <a:gd name="T57" fmla="*/ 25 h 32"/>
                  <a:gd name="T58" fmla="*/ 0 w 29"/>
                  <a:gd name="T59" fmla="*/ 26 h 32"/>
                  <a:gd name="T60" fmla="*/ 0 w 29"/>
                  <a:gd name="T61" fmla="*/ 32 h 32"/>
                  <a:gd name="T62" fmla="*/ 0 w 29"/>
                  <a:gd name="T63" fmla="*/ 32 h 32"/>
                  <a:gd name="T64" fmla="*/ 1 w 29"/>
                  <a:gd name="T65" fmla="*/ 32 h 32"/>
                  <a:gd name="T66" fmla="*/ 28 w 29"/>
                  <a:gd name="T67" fmla="*/ 32 h 32"/>
                  <a:gd name="T68" fmla="*/ 29 w 29"/>
                  <a:gd name="T69" fmla="*/ 32 h 32"/>
                  <a:gd name="T70" fmla="*/ 29 w 29"/>
                  <a:gd name="T71" fmla="*/ 32 h 32"/>
                  <a:gd name="T72" fmla="*/ 29 w 29"/>
                  <a:gd name="T73" fmla="*/ 26 h 32"/>
                  <a:gd name="T74" fmla="*/ 29 w 29"/>
                  <a:gd name="T75" fmla="*/ 25 h 32"/>
                  <a:gd name="T76" fmla="*/ 28 w 29"/>
                  <a:gd name="T77" fmla="*/ 25 h 32"/>
                  <a:gd name="T78" fmla="*/ 27 w 29"/>
                  <a:gd name="T79" fmla="*/ 31 h 32"/>
                  <a:gd name="T80" fmla="*/ 2 w 29"/>
                  <a:gd name="T81" fmla="*/ 31 h 32"/>
                  <a:gd name="T82" fmla="*/ 2 w 29"/>
                  <a:gd name="T83" fmla="*/ 27 h 32"/>
                  <a:gd name="T84" fmla="*/ 27 w 29"/>
                  <a:gd name="T85" fmla="*/ 27 h 32"/>
                  <a:gd name="T86" fmla="*/ 27 w 29"/>
                  <a:gd name="T87" fmla="*/ 31 h 32"/>
                  <a:gd name="T88" fmla="*/ 3 w 29"/>
                  <a:gd name="T89" fmla="*/ 30 h 32"/>
                  <a:gd name="T90" fmla="*/ 16 w 29"/>
                  <a:gd name="T91" fmla="*/ 30 h 32"/>
                  <a:gd name="T92" fmla="*/ 17 w 29"/>
                  <a:gd name="T93" fmla="*/ 30 h 32"/>
                  <a:gd name="T94" fmla="*/ 17 w 29"/>
                  <a:gd name="T95" fmla="*/ 29 h 32"/>
                  <a:gd name="T96" fmla="*/ 17 w 29"/>
                  <a:gd name="T97" fmla="*/ 28 h 32"/>
                  <a:gd name="T98" fmla="*/ 17 w 29"/>
                  <a:gd name="T99" fmla="*/ 28 h 32"/>
                  <a:gd name="T100" fmla="*/ 16 w 29"/>
                  <a:gd name="T101" fmla="*/ 28 h 32"/>
                  <a:gd name="T102" fmla="*/ 3 w 29"/>
                  <a:gd name="T103" fmla="*/ 28 h 32"/>
                  <a:gd name="T104" fmla="*/ 3 w 29"/>
                  <a:gd name="T105" fmla="*/ 28 h 32"/>
                  <a:gd name="T106" fmla="*/ 2 w 29"/>
                  <a:gd name="T107" fmla="*/ 28 h 32"/>
                  <a:gd name="T108" fmla="*/ 2 w 29"/>
                  <a:gd name="T109" fmla="*/ 29 h 32"/>
                  <a:gd name="T110" fmla="*/ 3 w 29"/>
                  <a:gd name="T111" fmla="*/ 30 h 32"/>
                  <a:gd name="T112" fmla="*/ 3 w 29"/>
                  <a:gd name="T113" fmla="*/ 3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" h="32">
                    <a:moveTo>
                      <a:pt x="28" y="1"/>
                    </a:moveTo>
                    <a:cubicBezTo>
                      <a:pt x="28" y="1"/>
                      <a:pt x="27" y="0"/>
                      <a:pt x="26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2"/>
                      <a:pt x="0" y="23"/>
                      <a:pt x="1" y="24"/>
                    </a:cubicBezTo>
                    <a:cubicBezTo>
                      <a:pt x="1" y="24"/>
                      <a:pt x="2" y="25"/>
                      <a:pt x="3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7" y="25"/>
                      <a:pt x="28" y="24"/>
                      <a:pt x="28" y="24"/>
                    </a:cubicBezTo>
                    <a:cubicBezTo>
                      <a:pt x="29" y="23"/>
                      <a:pt x="29" y="22"/>
                      <a:pt x="29" y="21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3"/>
                      <a:pt x="29" y="2"/>
                      <a:pt x="28" y="1"/>
                    </a:cubicBezTo>
                    <a:close/>
                    <a:moveTo>
                      <a:pt x="28" y="21"/>
                    </a:moveTo>
                    <a:cubicBezTo>
                      <a:pt x="28" y="22"/>
                      <a:pt x="27" y="22"/>
                      <a:pt x="27" y="23"/>
                    </a:cubicBezTo>
                    <a:cubicBezTo>
                      <a:pt x="27" y="23"/>
                      <a:pt x="26" y="23"/>
                      <a:pt x="26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3" y="23"/>
                      <a:pt x="2" y="23"/>
                      <a:pt x="2" y="23"/>
                    </a:cubicBezTo>
                    <a:cubicBezTo>
                      <a:pt x="2" y="22"/>
                      <a:pt x="1" y="22"/>
                      <a:pt x="1" y="21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6" y="2"/>
                      <a:pt x="27" y="2"/>
                      <a:pt x="27" y="2"/>
                    </a:cubicBezTo>
                    <a:cubicBezTo>
                      <a:pt x="27" y="3"/>
                      <a:pt x="28" y="3"/>
                      <a:pt x="28" y="4"/>
                    </a:cubicBezTo>
                    <a:lnTo>
                      <a:pt x="28" y="21"/>
                    </a:lnTo>
                    <a:close/>
                    <a:moveTo>
                      <a:pt x="28" y="25"/>
                    </a:moveTo>
                    <a:cubicBezTo>
                      <a:pt x="1" y="25"/>
                      <a:pt x="1" y="25"/>
                      <a:pt x="1" y="25"/>
                    </a:cubicBezTo>
                    <a:cubicBezTo>
                      <a:pt x="1" y="25"/>
                      <a:pt x="1" y="25"/>
                      <a:pt x="0" y="25"/>
                    </a:cubicBezTo>
                    <a:cubicBezTo>
                      <a:pt x="0" y="25"/>
                      <a:pt x="0" y="26"/>
                      <a:pt x="0" y="2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28" y="32"/>
                      <a:pt x="29" y="32"/>
                      <a:pt x="29" y="32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26"/>
                      <a:pt x="29" y="25"/>
                      <a:pt x="29" y="25"/>
                    </a:cubicBezTo>
                    <a:cubicBezTo>
                      <a:pt x="29" y="25"/>
                      <a:pt x="28" y="25"/>
                      <a:pt x="28" y="25"/>
                    </a:cubicBezTo>
                    <a:close/>
                    <a:moveTo>
                      <a:pt x="27" y="31"/>
                    </a:moveTo>
                    <a:cubicBezTo>
                      <a:pt x="2" y="31"/>
                      <a:pt x="2" y="31"/>
                      <a:pt x="2" y="31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27" y="27"/>
                      <a:pt x="27" y="27"/>
                      <a:pt x="27" y="27"/>
                    </a:cubicBezTo>
                    <a:lnTo>
                      <a:pt x="27" y="31"/>
                    </a:lnTo>
                    <a:close/>
                    <a:moveTo>
                      <a:pt x="3" y="30"/>
                    </a:move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7" y="30"/>
                    </a:cubicBezTo>
                    <a:cubicBezTo>
                      <a:pt x="17" y="30"/>
                      <a:pt x="17" y="30"/>
                      <a:pt x="17" y="29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2" y="28"/>
                      <a:pt x="2" y="28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0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188"/>
              <p:cNvSpPr/>
              <p:nvPr/>
            </p:nvSpPr>
            <p:spPr bwMode="auto">
              <a:xfrm>
                <a:off x="689533" y="490114"/>
                <a:ext cx="349250" cy="349250"/>
              </a:xfrm>
              <a:custGeom>
                <a:avLst/>
                <a:gdLst>
                  <a:gd name="T0" fmla="*/ 25 w 31"/>
                  <a:gd name="T1" fmla="*/ 0 h 31"/>
                  <a:gd name="T2" fmla="*/ 6 w 31"/>
                  <a:gd name="T3" fmla="*/ 0 h 31"/>
                  <a:gd name="T4" fmla="*/ 0 w 31"/>
                  <a:gd name="T5" fmla="*/ 6 h 31"/>
                  <a:gd name="T6" fmla="*/ 0 w 31"/>
                  <a:gd name="T7" fmla="*/ 17 h 31"/>
                  <a:gd name="T8" fmla="*/ 6 w 31"/>
                  <a:gd name="T9" fmla="*/ 23 h 31"/>
                  <a:gd name="T10" fmla="*/ 7 w 31"/>
                  <a:gd name="T11" fmla="*/ 23 h 31"/>
                  <a:gd name="T12" fmla="*/ 7 w 31"/>
                  <a:gd name="T13" fmla="*/ 23 h 31"/>
                  <a:gd name="T14" fmla="*/ 8 w 31"/>
                  <a:gd name="T15" fmla="*/ 31 h 31"/>
                  <a:gd name="T16" fmla="*/ 17 w 31"/>
                  <a:gd name="T17" fmla="*/ 23 h 31"/>
                  <a:gd name="T18" fmla="*/ 17 w 31"/>
                  <a:gd name="T19" fmla="*/ 23 h 31"/>
                  <a:gd name="T20" fmla="*/ 25 w 31"/>
                  <a:gd name="T21" fmla="*/ 23 h 31"/>
                  <a:gd name="T22" fmla="*/ 31 w 31"/>
                  <a:gd name="T23" fmla="*/ 17 h 31"/>
                  <a:gd name="T24" fmla="*/ 31 w 31"/>
                  <a:gd name="T25" fmla="*/ 6 h 31"/>
                  <a:gd name="T26" fmla="*/ 25 w 31"/>
                  <a:gd name="T27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" h="31">
                    <a:moveTo>
                      <a:pt x="25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0"/>
                      <a:pt x="3" y="23"/>
                      <a:pt x="6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8" y="23"/>
                      <a:pt x="31" y="20"/>
                      <a:pt x="31" y="17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3"/>
                      <a:pt x="28" y="0"/>
                      <a:pt x="25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189"/>
              <p:cNvSpPr>
                <a:spLocks noEditPoints="1"/>
              </p:cNvSpPr>
              <p:nvPr/>
            </p:nvSpPr>
            <p:spPr bwMode="auto">
              <a:xfrm>
                <a:off x="656195" y="1064789"/>
                <a:ext cx="417513" cy="271462"/>
              </a:xfrm>
              <a:custGeom>
                <a:avLst/>
                <a:gdLst>
                  <a:gd name="T0" fmla="*/ 30 w 37"/>
                  <a:gd name="T1" fmla="*/ 0 h 24"/>
                  <a:gd name="T2" fmla="*/ 7 w 37"/>
                  <a:gd name="T3" fmla="*/ 0 h 24"/>
                  <a:gd name="T4" fmla="*/ 0 w 37"/>
                  <a:gd name="T5" fmla="*/ 7 h 24"/>
                  <a:gd name="T6" fmla="*/ 0 w 37"/>
                  <a:gd name="T7" fmla="*/ 17 h 24"/>
                  <a:gd name="T8" fmla="*/ 7 w 37"/>
                  <a:gd name="T9" fmla="*/ 24 h 24"/>
                  <a:gd name="T10" fmla="*/ 30 w 37"/>
                  <a:gd name="T11" fmla="*/ 24 h 24"/>
                  <a:gd name="T12" fmla="*/ 37 w 37"/>
                  <a:gd name="T13" fmla="*/ 17 h 24"/>
                  <a:gd name="T14" fmla="*/ 37 w 37"/>
                  <a:gd name="T15" fmla="*/ 7 h 24"/>
                  <a:gd name="T16" fmla="*/ 30 w 37"/>
                  <a:gd name="T17" fmla="*/ 0 h 24"/>
                  <a:gd name="T18" fmla="*/ 35 w 37"/>
                  <a:gd name="T19" fmla="*/ 21 h 24"/>
                  <a:gd name="T20" fmla="*/ 35 w 37"/>
                  <a:gd name="T21" fmla="*/ 21 h 24"/>
                  <a:gd name="T22" fmla="*/ 35 w 37"/>
                  <a:gd name="T23" fmla="*/ 21 h 24"/>
                  <a:gd name="T24" fmla="*/ 34 w 37"/>
                  <a:gd name="T25" fmla="*/ 21 h 24"/>
                  <a:gd name="T26" fmla="*/ 25 w 37"/>
                  <a:gd name="T27" fmla="*/ 12 h 24"/>
                  <a:gd name="T28" fmla="*/ 19 w 37"/>
                  <a:gd name="T29" fmla="*/ 17 h 24"/>
                  <a:gd name="T30" fmla="*/ 19 w 37"/>
                  <a:gd name="T31" fmla="*/ 17 h 24"/>
                  <a:gd name="T32" fmla="*/ 18 w 37"/>
                  <a:gd name="T33" fmla="*/ 17 h 24"/>
                  <a:gd name="T34" fmla="*/ 13 w 37"/>
                  <a:gd name="T35" fmla="*/ 12 h 24"/>
                  <a:gd name="T36" fmla="*/ 3 w 37"/>
                  <a:gd name="T37" fmla="*/ 20 h 24"/>
                  <a:gd name="T38" fmla="*/ 3 w 37"/>
                  <a:gd name="T39" fmla="*/ 21 h 24"/>
                  <a:gd name="T40" fmla="*/ 3 w 37"/>
                  <a:gd name="T41" fmla="*/ 21 h 24"/>
                  <a:gd name="T42" fmla="*/ 2 w 37"/>
                  <a:gd name="T43" fmla="*/ 20 h 24"/>
                  <a:gd name="T44" fmla="*/ 2 w 37"/>
                  <a:gd name="T45" fmla="*/ 20 h 24"/>
                  <a:gd name="T46" fmla="*/ 2 w 37"/>
                  <a:gd name="T47" fmla="*/ 20 h 24"/>
                  <a:gd name="T48" fmla="*/ 2 w 37"/>
                  <a:gd name="T49" fmla="*/ 19 h 24"/>
                  <a:gd name="T50" fmla="*/ 11 w 37"/>
                  <a:gd name="T51" fmla="*/ 11 h 24"/>
                  <a:gd name="T52" fmla="*/ 3 w 37"/>
                  <a:gd name="T53" fmla="*/ 4 h 24"/>
                  <a:gd name="T54" fmla="*/ 3 w 37"/>
                  <a:gd name="T55" fmla="*/ 3 h 24"/>
                  <a:gd name="T56" fmla="*/ 4 w 37"/>
                  <a:gd name="T57" fmla="*/ 3 h 24"/>
                  <a:gd name="T58" fmla="*/ 5 w 37"/>
                  <a:gd name="T59" fmla="*/ 3 h 24"/>
                  <a:gd name="T60" fmla="*/ 19 w 37"/>
                  <a:gd name="T61" fmla="*/ 15 h 24"/>
                  <a:gd name="T62" fmla="*/ 32 w 37"/>
                  <a:gd name="T63" fmla="*/ 3 h 24"/>
                  <a:gd name="T64" fmla="*/ 33 w 37"/>
                  <a:gd name="T65" fmla="*/ 3 h 24"/>
                  <a:gd name="T66" fmla="*/ 34 w 37"/>
                  <a:gd name="T67" fmla="*/ 3 h 24"/>
                  <a:gd name="T68" fmla="*/ 34 w 37"/>
                  <a:gd name="T69" fmla="*/ 4 h 24"/>
                  <a:gd name="T70" fmla="*/ 26 w 37"/>
                  <a:gd name="T71" fmla="*/ 11 h 24"/>
                  <a:gd name="T72" fmla="*/ 35 w 37"/>
                  <a:gd name="T73" fmla="*/ 20 h 24"/>
                  <a:gd name="T74" fmla="*/ 35 w 37"/>
                  <a:gd name="T75" fmla="*/ 20 h 24"/>
                  <a:gd name="T76" fmla="*/ 35 w 37"/>
                  <a:gd name="T77" fmla="*/ 20 h 24"/>
                  <a:gd name="T78" fmla="*/ 35 w 37"/>
                  <a:gd name="T79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24">
                    <a:moveTo>
                      <a:pt x="3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1"/>
                      <a:pt x="3" y="24"/>
                      <a:pt x="7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34" y="24"/>
                      <a:pt x="37" y="21"/>
                      <a:pt x="37" y="1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3"/>
                      <a:pt x="34" y="0"/>
                      <a:pt x="30" y="0"/>
                    </a:cubicBezTo>
                    <a:close/>
                    <a:moveTo>
                      <a:pt x="35" y="21"/>
                    </a:move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5" y="21"/>
                      <a:pt x="34" y="21"/>
                      <a:pt x="34" y="21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2" y="20"/>
                      <a:pt x="2" y="20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20"/>
                      <a:pt x="2" y="19"/>
                      <a:pt x="2" y="19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3"/>
                      <a:pt x="34" y="3"/>
                      <a:pt x="34" y="3"/>
                    </a:cubicBezTo>
                    <a:cubicBezTo>
                      <a:pt x="34" y="3"/>
                      <a:pt x="34" y="4"/>
                      <a:pt x="34" y="4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0"/>
                      <a:pt x="35" y="21"/>
                      <a:pt x="35" y="2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190"/>
              <p:cNvSpPr/>
              <p:nvPr/>
            </p:nvSpPr>
            <p:spPr bwMode="auto">
              <a:xfrm>
                <a:off x="949883" y="2722139"/>
                <a:ext cx="112713" cy="338137"/>
              </a:xfrm>
              <a:custGeom>
                <a:avLst/>
                <a:gdLst>
                  <a:gd name="T0" fmla="*/ 8 w 10"/>
                  <a:gd name="T1" fmla="*/ 15 h 30"/>
                  <a:gd name="T2" fmla="*/ 0 w 10"/>
                  <a:gd name="T3" fmla="*/ 2 h 30"/>
                  <a:gd name="T4" fmla="*/ 1 w 10"/>
                  <a:gd name="T5" fmla="*/ 0 h 30"/>
                  <a:gd name="T6" fmla="*/ 10 w 10"/>
                  <a:gd name="T7" fmla="*/ 15 h 30"/>
                  <a:gd name="T8" fmla="*/ 0 w 10"/>
                  <a:gd name="T9" fmla="*/ 30 h 30"/>
                  <a:gd name="T10" fmla="*/ 0 w 10"/>
                  <a:gd name="T11" fmla="*/ 28 h 30"/>
                  <a:gd name="T12" fmla="*/ 8 w 10"/>
                  <a:gd name="T13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0">
                    <a:moveTo>
                      <a:pt x="8" y="15"/>
                    </a:moveTo>
                    <a:cubicBezTo>
                      <a:pt x="8" y="9"/>
                      <a:pt x="5" y="4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6" y="3"/>
                      <a:pt x="10" y="9"/>
                      <a:pt x="10" y="15"/>
                    </a:cubicBezTo>
                    <a:cubicBezTo>
                      <a:pt x="10" y="21"/>
                      <a:pt x="6" y="27"/>
                      <a:pt x="0" y="3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5" y="26"/>
                      <a:pt x="8" y="21"/>
                      <a:pt x="8" y="1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191"/>
              <p:cNvSpPr/>
              <p:nvPr/>
            </p:nvSpPr>
            <p:spPr bwMode="auto">
              <a:xfrm>
                <a:off x="903845" y="2757064"/>
                <a:ext cx="101600" cy="269875"/>
              </a:xfrm>
              <a:custGeom>
                <a:avLst/>
                <a:gdLst>
                  <a:gd name="T0" fmla="*/ 7 w 9"/>
                  <a:gd name="T1" fmla="*/ 12 h 24"/>
                  <a:gd name="T2" fmla="*/ 1 w 9"/>
                  <a:gd name="T3" fmla="*/ 2 h 24"/>
                  <a:gd name="T4" fmla="*/ 1 w 9"/>
                  <a:gd name="T5" fmla="*/ 0 h 24"/>
                  <a:gd name="T6" fmla="*/ 9 w 9"/>
                  <a:gd name="T7" fmla="*/ 12 h 24"/>
                  <a:gd name="T8" fmla="*/ 1 w 9"/>
                  <a:gd name="T9" fmla="*/ 24 h 24"/>
                  <a:gd name="T10" fmla="*/ 0 w 9"/>
                  <a:gd name="T11" fmla="*/ 22 h 24"/>
                  <a:gd name="T12" fmla="*/ 7 w 9"/>
                  <a:gd name="T13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4">
                    <a:moveTo>
                      <a:pt x="7" y="12"/>
                    </a:moveTo>
                    <a:cubicBezTo>
                      <a:pt x="7" y="7"/>
                      <a:pt x="5" y="3"/>
                      <a:pt x="1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6" y="2"/>
                      <a:pt x="9" y="7"/>
                      <a:pt x="9" y="12"/>
                    </a:cubicBezTo>
                    <a:cubicBezTo>
                      <a:pt x="9" y="17"/>
                      <a:pt x="6" y="22"/>
                      <a:pt x="1" y="2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4" y="21"/>
                      <a:pt x="7" y="17"/>
                      <a:pt x="7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192"/>
              <p:cNvSpPr/>
              <p:nvPr/>
            </p:nvSpPr>
            <p:spPr bwMode="auto">
              <a:xfrm>
                <a:off x="757795" y="2711026"/>
                <a:ext cx="112713" cy="361950"/>
              </a:xfrm>
              <a:custGeom>
                <a:avLst/>
                <a:gdLst>
                  <a:gd name="T0" fmla="*/ 0 w 71"/>
                  <a:gd name="T1" fmla="*/ 71 h 228"/>
                  <a:gd name="T2" fmla="*/ 0 w 71"/>
                  <a:gd name="T3" fmla="*/ 157 h 228"/>
                  <a:gd name="T4" fmla="*/ 43 w 71"/>
                  <a:gd name="T5" fmla="*/ 199 h 228"/>
                  <a:gd name="T6" fmla="*/ 43 w 71"/>
                  <a:gd name="T7" fmla="*/ 121 h 228"/>
                  <a:gd name="T8" fmla="*/ 50 w 71"/>
                  <a:gd name="T9" fmla="*/ 121 h 228"/>
                  <a:gd name="T10" fmla="*/ 50 w 71"/>
                  <a:gd name="T11" fmla="*/ 206 h 228"/>
                  <a:gd name="T12" fmla="*/ 71 w 71"/>
                  <a:gd name="T13" fmla="*/ 228 h 228"/>
                  <a:gd name="T14" fmla="*/ 71 w 71"/>
                  <a:gd name="T15" fmla="*/ 0 h 228"/>
                  <a:gd name="T16" fmla="*/ 0 w 71"/>
                  <a:gd name="T17" fmla="*/ 71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1" h="228">
                    <a:moveTo>
                      <a:pt x="0" y="71"/>
                    </a:moveTo>
                    <a:lnTo>
                      <a:pt x="0" y="157"/>
                    </a:lnTo>
                    <a:lnTo>
                      <a:pt x="43" y="199"/>
                    </a:lnTo>
                    <a:lnTo>
                      <a:pt x="43" y="121"/>
                    </a:lnTo>
                    <a:lnTo>
                      <a:pt x="50" y="121"/>
                    </a:lnTo>
                    <a:lnTo>
                      <a:pt x="50" y="206"/>
                    </a:lnTo>
                    <a:lnTo>
                      <a:pt x="71" y="228"/>
                    </a:lnTo>
                    <a:lnTo>
                      <a:pt x="71" y="0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193"/>
              <p:cNvSpPr/>
              <p:nvPr/>
            </p:nvSpPr>
            <p:spPr bwMode="auto">
              <a:xfrm>
                <a:off x="667308" y="2823739"/>
                <a:ext cx="68263" cy="136525"/>
              </a:xfrm>
              <a:custGeom>
                <a:avLst/>
                <a:gdLst>
                  <a:gd name="T0" fmla="*/ 0 w 43"/>
                  <a:gd name="T1" fmla="*/ 0 h 86"/>
                  <a:gd name="T2" fmla="*/ 0 w 43"/>
                  <a:gd name="T3" fmla="*/ 86 h 86"/>
                  <a:gd name="T4" fmla="*/ 29 w 43"/>
                  <a:gd name="T5" fmla="*/ 86 h 86"/>
                  <a:gd name="T6" fmla="*/ 29 w 43"/>
                  <a:gd name="T7" fmla="*/ 36 h 86"/>
                  <a:gd name="T8" fmla="*/ 29 w 43"/>
                  <a:gd name="T9" fmla="*/ 36 h 86"/>
                  <a:gd name="T10" fmla="*/ 29 w 43"/>
                  <a:gd name="T11" fmla="*/ 86 h 86"/>
                  <a:gd name="T12" fmla="*/ 43 w 43"/>
                  <a:gd name="T13" fmla="*/ 86 h 86"/>
                  <a:gd name="T14" fmla="*/ 43 w 43"/>
                  <a:gd name="T15" fmla="*/ 0 h 86"/>
                  <a:gd name="T16" fmla="*/ 0 w 43"/>
                  <a:gd name="T1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86">
                    <a:moveTo>
                      <a:pt x="0" y="0"/>
                    </a:moveTo>
                    <a:lnTo>
                      <a:pt x="0" y="86"/>
                    </a:lnTo>
                    <a:lnTo>
                      <a:pt x="29" y="86"/>
                    </a:lnTo>
                    <a:lnTo>
                      <a:pt x="29" y="36"/>
                    </a:lnTo>
                    <a:lnTo>
                      <a:pt x="29" y="36"/>
                    </a:lnTo>
                    <a:lnTo>
                      <a:pt x="29" y="86"/>
                    </a:lnTo>
                    <a:lnTo>
                      <a:pt x="43" y="86"/>
                    </a:lnTo>
                    <a:lnTo>
                      <a:pt x="4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194"/>
              <p:cNvSpPr/>
              <p:nvPr/>
            </p:nvSpPr>
            <p:spPr bwMode="auto">
              <a:xfrm>
                <a:off x="814945" y="3680989"/>
                <a:ext cx="112713" cy="134937"/>
              </a:xfrm>
              <a:custGeom>
                <a:avLst/>
                <a:gdLst>
                  <a:gd name="T0" fmla="*/ 9 w 10"/>
                  <a:gd name="T1" fmla="*/ 9 h 12"/>
                  <a:gd name="T2" fmla="*/ 6 w 10"/>
                  <a:gd name="T3" fmla="*/ 9 h 12"/>
                  <a:gd name="T4" fmla="*/ 6 w 10"/>
                  <a:gd name="T5" fmla="*/ 1 h 12"/>
                  <a:gd name="T6" fmla="*/ 5 w 10"/>
                  <a:gd name="T7" fmla="*/ 0 h 12"/>
                  <a:gd name="T8" fmla="*/ 4 w 10"/>
                  <a:gd name="T9" fmla="*/ 0 h 12"/>
                  <a:gd name="T10" fmla="*/ 3 w 10"/>
                  <a:gd name="T11" fmla="*/ 1 h 12"/>
                  <a:gd name="T12" fmla="*/ 3 w 10"/>
                  <a:gd name="T13" fmla="*/ 9 h 12"/>
                  <a:gd name="T14" fmla="*/ 0 w 10"/>
                  <a:gd name="T15" fmla="*/ 9 h 12"/>
                  <a:gd name="T16" fmla="*/ 0 w 10"/>
                  <a:gd name="T17" fmla="*/ 10 h 12"/>
                  <a:gd name="T18" fmla="*/ 0 w 10"/>
                  <a:gd name="T19" fmla="*/ 12 h 12"/>
                  <a:gd name="T20" fmla="*/ 0 w 10"/>
                  <a:gd name="T21" fmla="*/ 12 h 12"/>
                  <a:gd name="T22" fmla="*/ 9 w 10"/>
                  <a:gd name="T23" fmla="*/ 12 h 12"/>
                  <a:gd name="T24" fmla="*/ 10 w 10"/>
                  <a:gd name="T25" fmla="*/ 12 h 12"/>
                  <a:gd name="T26" fmla="*/ 10 w 10"/>
                  <a:gd name="T27" fmla="*/ 10 h 12"/>
                  <a:gd name="T28" fmla="*/ 9 w 10"/>
                  <a:gd name="T2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2">
                    <a:moveTo>
                      <a:pt x="9" y="9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10" y="12"/>
                      <a:pt x="10" y="1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9" y="9"/>
                      <a:pt x="9" y="9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195"/>
              <p:cNvSpPr/>
              <p:nvPr/>
            </p:nvSpPr>
            <p:spPr bwMode="auto">
              <a:xfrm>
                <a:off x="746683" y="3455564"/>
                <a:ext cx="236538" cy="247650"/>
              </a:xfrm>
              <a:custGeom>
                <a:avLst/>
                <a:gdLst>
                  <a:gd name="T0" fmla="*/ 20 w 21"/>
                  <a:gd name="T1" fmla="*/ 3 h 22"/>
                  <a:gd name="T2" fmla="*/ 21 w 21"/>
                  <a:gd name="T3" fmla="*/ 6 h 22"/>
                  <a:gd name="T4" fmla="*/ 21 w 21"/>
                  <a:gd name="T5" fmla="*/ 11 h 22"/>
                  <a:gd name="T6" fmla="*/ 21 w 21"/>
                  <a:gd name="T7" fmla="*/ 13 h 22"/>
                  <a:gd name="T8" fmla="*/ 20 w 21"/>
                  <a:gd name="T9" fmla="*/ 15 h 22"/>
                  <a:gd name="T10" fmla="*/ 19 w 21"/>
                  <a:gd name="T11" fmla="*/ 17 h 22"/>
                  <a:gd name="T12" fmla="*/ 17 w 21"/>
                  <a:gd name="T13" fmla="*/ 20 h 22"/>
                  <a:gd name="T14" fmla="*/ 14 w 21"/>
                  <a:gd name="T15" fmla="*/ 21 h 22"/>
                  <a:gd name="T16" fmla="*/ 11 w 21"/>
                  <a:gd name="T17" fmla="*/ 22 h 22"/>
                  <a:gd name="T18" fmla="*/ 11 w 21"/>
                  <a:gd name="T19" fmla="*/ 22 h 22"/>
                  <a:gd name="T20" fmla="*/ 10 w 21"/>
                  <a:gd name="T21" fmla="*/ 22 h 22"/>
                  <a:gd name="T22" fmla="*/ 10 w 21"/>
                  <a:gd name="T23" fmla="*/ 22 h 22"/>
                  <a:gd name="T24" fmla="*/ 9 w 21"/>
                  <a:gd name="T25" fmla="*/ 22 h 22"/>
                  <a:gd name="T26" fmla="*/ 7 w 21"/>
                  <a:gd name="T27" fmla="*/ 21 h 22"/>
                  <a:gd name="T28" fmla="*/ 5 w 21"/>
                  <a:gd name="T29" fmla="*/ 20 h 22"/>
                  <a:gd name="T30" fmla="*/ 2 w 21"/>
                  <a:gd name="T31" fmla="*/ 18 h 22"/>
                  <a:gd name="T32" fmla="*/ 1 w 21"/>
                  <a:gd name="T33" fmla="*/ 15 h 22"/>
                  <a:gd name="T34" fmla="*/ 0 w 21"/>
                  <a:gd name="T35" fmla="*/ 11 h 22"/>
                  <a:gd name="T36" fmla="*/ 0 w 21"/>
                  <a:gd name="T37" fmla="*/ 6 h 22"/>
                  <a:gd name="T38" fmla="*/ 1 w 21"/>
                  <a:gd name="T39" fmla="*/ 3 h 22"/>
                  <a:gd name="T40" fmla="*/ 2 w 21"/>
                  <a:gd name="T41" fmla="*/ 1 h 22"/>
                  <a:gd name="T42" fmla="*/ 2 w 21"/>
                  <a:gd name="T43" fmla="*/ 1 h 22"/>
                  <a:gd name="T44" fmla="*/ 2 w 21"/>
                  <a:gd name="T45" fmla="*/ 3 h 22"/>
                  <a:gd name="T46" fmla="*/ 2 w 21"/>
                  <a:gd name="T47" fmla="*/ 6 h 22"/>
                  <a:gd name="T48" fmla="*/ 2 w 21"/>
                  <a:gd name="T49" fmla="*/ 11 h 22"/>
                  <a:gd name="T50" fmla="*/ 2 w 21"/>
                  <a:gd name="T51" fmla="*/ 13 h 22"/>
                  <a:gd name="T52" fmla="*/ 3 w 21"/>
                  <a:gd name="T53" fmla="*/ 16 h 22"/>
                  <a:gd name="T54" fmla="*/ 5 w 21"/>
                  <a:gd name="T55" fmla="*/ 18 h 22"/>
                  <a:gd name="T56" fmla="*/ 8 w 21"/>
                  <a:gd name="T57" fmla="*/ 20 h 22"/>
                  <a:gd name="T58" fmla="*/ 10 w 21"/>
                  <a:gd name="T59" fmla="*/ 20 h 22"/>
                  <a:gd name="T60" fmla="*/ 10 w 21"/>
                  <a:gd name="T61" fmla="*/ 20 h 22"/>
                  <a:gd name="T62" fmla="*/ 11 w 21"/>
                  <a:gd name="T63" fmla="*/ 20 h 22"/>
                  <a:gd name="T64" fmla="*/ 11 w 21"/>
                  <a:gd name="T65" fmla="*/ 20 h 22"/>
                  <a:gd name="T66" fmla="*/ 12 w 21"/>
                  <a:gd name="T67" fmla="*/ 20 h 22"/>
                  <a:gd name="T68" fmla="*/ 15 w 21"/>
                  <a:gd name="T69" fmla="*/ 19 h 22"/>
                  <a:gd name="T70" fmla="*/ 17 w 21"/>
                  <a:gd name="T71" fmla="*/ 17 h 22"/>
                  <a:gd name="T72" fmla="*/ 19 w 21"/>
                  <a:gd name="T73" fmla="*/ 14 h 22"/>
                  <a:gd name="T74" fmla="*/ 19 w 21"/>
                  <a:gd name="T75" fmla="*/ 11 h 22"/>
                  <a:gd name="T76" fmla="*/ 19 w 21"/>
                  <a:gd name="T77" fmla="*/ 6 h 22"/>
                  <a:gd name="T78" fmla="*/ 19 w 21"/>
                  <a:gd name="T79" fmla="*/ 3 h 22"/>
                  <a:gd name="T80" fmla="*/ 19 w 21"/>
                  <a:gd name="T81" fmla="*/ 1 h 22"/>
                  <a:gd name="T82" fmla="*/ 19 w 21"/>
                  <a:gd name="T83" fmla="*/ 1 h 22"/>
                  <a:gd name="T84" fmla="*/ 20 w 21"/>
                  <a:gd name="T85" fmla="*/ 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22">
                    <a:moveTo>
                      <a:pt x="20" y="3"/>
                    </a:moveTo>
                    <a:cubicBezTo>
                      <a:pt x="21" y="4"/>
                      <a:pt x="21" y="5"/>
                      <a:pt x="21" y="6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3"/>
                      <a:pt x="21" y="13"/>
                    </a:cubicBezTo>
                    <a:cubicBezTo>
                      <a:pt x="21" y="13"/>
                      <a:pt x="21" y="14"/>
                      <a:pt x="20" y="15"/>
                    </a:cubicBezTo>
                    <a:cubicBezTo>
                      <a:pt x="20" y="15"/>
                      <a:pt x="20" y="16"/>
                      <a:pt x="19" y="17"/>
                    </a:cubicBezTo>
                    <a:cubicBezTo>
                      <a:pt x="19" y="17"/>
                      <a:pt x="17" y="19"/>
                      <a:pt x="17" y="20"/>
                    </a:cubicBezTo>
                    <a:cubicBezTo>
                      <a:pt x="16" y="20"/>
                      <a:pt x="14" y="21"/>
                      <a:pt x="14" y="21"/>
                    </a:cubicBezTo>
                    <a:cubicBezTo>
                      <a:pt x="13" y="21"/>
                      <a:pt x="11" y="22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2"/>
                      <a:pt x="10" y="22"/>
                      <a:pt x="10" y="22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1"/>
                      <a:pt x="7" y="21"/>
                    </a:cubicBezTo>
                    <a:cubicBezTo>
                      <a:pt x="7" y="21"/>
                      <a:pt x="6" y="21"/>
                      <a:pt x="5" y="20"/>
                    </a:cubicBezTo>
                    <a:cubicBezTo>
                      <a:pt x="5" y="20"/>
                      <a:pt x="3" y="18"/>
                      <a:pt x="2" y="18"/>
                    </a:cubicBezTo>
                    <a:cubicBezTo>
                      <a:pt x="2" y="17"/>
                      <a:pt x="1" y="15"/>
                      <a:pt x="1" y="15"/>
                    </a:cubicBezTo>
                    <a:cubicBezTo>
                      <a:pt x="0" y="14"/>
                      <a:pt x="0" y="11"/>
                      <a:pt x="0" y="1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1" y="4"/>
                      <a:pt x="1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5"/>
                      <a:pt x="2" y="6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2"/>
                      <a:pt x="2" y="13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3" y="16"/>
                      <a:pt x="5" y="18"/>
                      <a:pt x="5" y="18"/>
                    </a:cubicBezTo>
                    <a:cubicBezTo>
                      <a:pt x="6" y="19"/>
                      <a:pt x="7" y="19"/>
                      <a:pt x="8" y="20"/>
                    </a:cubicBezTo>
                    <a:cubicBezTo>
                      <a:pt x="8" y="20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2" y="20"/>
                      <a:pt x="12" y="20"/>
                    </a:cubicBezTo>
                    <a:cubicBezTo>
                      <a:pt x="13" y="20"/>
                      <a:pt x="15" y="19"/>
                      <a:pt x="15" y="19"/>
                    </a:cubicBezTo>
                    <a:cubicBezTo>
                      <a:pt x="16" y="19"/>
                      <a:pt x="17" y="17"/>
                      <a:pt x="17" y="17"/>
                    </a:cubicBezTo>
                    <a:cubicBezTo>
                      <a:pt x="18" y="16"/>
                      <a:pt x="19" y="15"/>
                      <a:pt x="19" y="14"/>
                    </a:cubicBezTo>
                    <a:cubicBezTo>
                      <a:pt x="19" y="14"/>
                      <a:pt x="19" y="11"/>
                      <a:pt x="19" y="11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5"/>
                      <a:pt x="19" y="4"/>
                      <a:pt x="19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0"/>
                      <a:pt x="19" y="0"/>
                      <a:pt x="19" y="1"/>
                    </a:cubicBezTo>
                    <a:lnTo>
                      <a:pt x="20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196"/>
              <p:cNvSpPr>
                <a:spLocks noEditPoints="1"/>
              </p:cNvSpPr>
              <p:nvPr/>
            </p:nvSpPr>
            <p:spPr bwMode="auto">
              <a:xfrm>
                <a:off x="780020" y="3287289"/>
                <a:ext cx="169863" cy="371475"/>
              </a:xfrm>
              <a:custGeom>
                <a:avLst/>
                <a:gdLst>
                  <a:gd name="T0" fmla="*/ 0 w 15"/>
                  <a:gd name="T1" fmla="*/ 7 h 33"/>
                  <a:gd name="T2" fmla="*/ 5 w 15"/>
                  <a:gd name="T3" fmla="*/ 7 h 33"/>
                  <a:gd name="T4" fmla="*/ 6 w 15"/>
                  <a:gd name="T5" fmla="*/ 8 h 33"/>
                  <a:gd name="T6" fmla="*/ 5 w 15"/>
                  <a:gd name="T7" fmla="*/ 10 h 33"/>
                  <a:gd name="T8" fmla="*/ 0 w 15"/>
                  <a:gd name="T9" fmla="*/ 10 h 33"/>
                  <a:gd name="T10" fmla="*/ 0 w 15"/>
                  <a:gd name="T11" fmla="*/ 11 h 33"/>
                  <a:gd name="T12" fmla="*/ 5 w 15"/>
                  <a:gd name="T13" fmla="*/ 11 h 33"/>
                  <a:gd name="T14" fmla="*/ 6 w 15"/>
                  <a:gd name="T15" fmla="*/ 12 h 33"/>
                  <a:gd name="T16" fmla="*/ 5 w 15"/>
                  <a:gd name="T17" fmla="*/ 13 h 33"/>
                  <a:gd name="T18" fmla="*/ 0 w 15"/>
                  <a:gd name="T19" fmla="*/ 13 h 33"/>
                  <a:gd name="T20" fmla="*/ 0 w 15"/>
                  <a:gd name="T21" fmla="*/ 15 h 33"/>
                  <a:gd name="T22" fmla="*/ 5 w 15"/>
                  <a:gd name="T23" fmla="*/ 15 h 33"/>
                  <a:gd name="T24" fmla="*/ 6 w 15"/>
                  <a:gd name="T25" fmla="*/ 16 h 33"/>
                  <a:gd name="T26" fmla="*/ 5 w 15"/>
                  <a:gd name="T27" fmla="*/ 17 h 33"/>
                  <a:gd name="T28" fmla="*/ 0 w 15"/>
                  <a:gd name="T29" fmla="*/ 17 h 33"/>
                  <a:gd name="T30" fmla="*/ 0 w 15"/>
                  <a:gd name="T31" fmla="*/ 19 h 33"/>
                  <a:gd name="T32" fmla="*/ 5 w 15"/>
                  <a:gd name="T33" fmla="*/ 19 h 33"/>
                  <a:gd name="T34" fmla="*/ 6 w 15"/>
                  <a:gd name="T35" fmla="*/ 20 h 33"/>
                  <a:gd name="T36" fmla="*/ 5 w 15"/>
                  <a:gd name="T37" fmla="*/ 21 h 33"/>
                  <a:gd name="T38" fmla="*/ 0 w 15"/>
                  <a:gd name="T39" fmla="*/ 21 h 33"/>
                  <a:gd name="T40" fmla="*/ 0 w 15"/>
                  <a:gd name="T41" fmla="*/ 23 h 33"/>
                  <a:gd name="T42" fmla="*/ 5 w 15"/>
                  <a:gd name="T43" fmla="*/ 23 h 33"/>
                  <a:gd name="T44" fmla="*/ 6 w 15"/>
                  <a:gd name="T45" fmla="*/ 24 h 33"/>
                  <a:gd name="T46" fmla="*/ 5 w 15"/>
                  <a:gd name="T47" fmla="*/ 25 h 33"/>
                  <a:gd name="T48" fmla="*/ 0 w 15"/>
                  <a:gd name="T49" fmla="*/ 25 h 33"/>
                  <a:gd name="T50" fmla="*/ 0 w 15"/>
                  <a:gd name="T51" fmla="*/ 26 h 33"/>
                  <a:gd name="T52" fmla="*/ 7 w 15"/>
                  <a:gd name="T53" fmla="*/ 33 h 33"/>
                  <a:gd name="T54" fmla="*/ 7 w 15"/>
                  <a:gd name="T55" fmla="*/ 0 h 33"/>
                  <a:gd name="T56" fmla="*/ 0 w 15"/>
                  <a:gd name="T57" fmla="*/ 7 h 33"/>
                  <a:gd name="T58" fmla="*/ 9 w 15"/>
                  <a:gd name="T59" fmla="*/ 8 h 33"/>
                  <a:gd name="T60" fmla="*/ 10 w 15"/>
                  <a:gd name="T61" fmla="*/ 7 h 33"/>
                  <a:gd name="T62" fmla="*/ 15 w 15"/>
                  <a:gd name="T63" fmla="*/ 7 h 33"/>
                  <a:gd name="T64" fmla="*/ 8 w 15"/>
                  <a:gd name="T65" fmla="*/ 0 h 33"/>
                  <a:gd name="T66" fmla="*/ 8 w 15"/>
                  <a:gd name="T67" fmla="*/ 33 h 33"/>
                  <a:gd name="T68" fmla="*/ 15 w 15"/>
                  <a:gd name="T69" fmla="*/ 26 h 33"/>
                  <a:gd name="T70" fmla="*/ 15 w 15"/>
                  <a:gd name="T71" fmla="*/ 25 h 33"/>
                  <a:gd name="T72" fmla="*/ 10 w 15"/>
                  <a:gd name="T73" fmla="*/ 25 h 33"/>
                  <a:gd name="T74" fmla="*/ 9 w 15"/>
                  <a:gd name="T75" fmla="*/ 24 h 33"/>
                  <a:gd name="T76" fmla="*/ 10 w 15"/>
                  <a:gd name="T77" fmla="*/ 23 h 33"/>
                  <a:gd name="T78" fmla="*/ 15 w 15"/>
                  <a:gd name="T79" fmla="*/ 23 h 33"/>
                  <a:gd name="T80" fmla="*/ 15 w 15"/>
                  <a:gd name="T81" fmla="*/ 21 h 33"/>
                  <a:gd name="T82" fmla="*/ 10 w 15"/>
                  <a:gd name="T83" fmla="*/ 21 h 33"/>
                  <a:gd name="T84" fmla="*/ 9 w 15"/>
                  <a:gd name="T85" fmla="*/ 20 h 33"/>
                  <a:gd name="T86" fmla="*/ 10 w 15"/>
                  <a:gd name="T87" fmla="*/ 19 h 33"/>
                  <a:gd name="T88" fmla="*/ 15 w 15"/>
                  <a:gd name="T89" fmla="*/ 19 h 33"/>
                  <a:gd name="T90" fmla="*/ 15 w 15"/>
                  <a:gd name="T91" fmla="*/ 17 h 33"/>
                  <a:gd name="T92" fmla="*/ 10 w 15"/>
                  <a:gd name="T93" fmla="*/ 17 h 33"/>
                  <a:gd name="T94" fmla="*/ 9 w 15"/>
                  <a:gd name="T95" fmla="*/ 16 h 33"/>
                  <a:gd name="T96" fmla="*/ 10 w 15"/>
                  <a:gd name="T97" fmla="*/ 15 h 33"/>
                  <a:gd name="T98" fmla="*/ 15 w 15"/>
                  <a:gd name="T99" fmla="*/ 15 h 33"/>
                  <a:gd name="T100" fmla="*/ 15 w 15"/>
                  <a:gd name="T101" fmla="*/ 13 h 33"/>
                  <a:gd name="T102" fmla="*/ 10 w 15"/>
                  <a:gd name="T103" fmla="*/ 13 h 33"/>
                  <a:gd name="T104" fmla="*/ 9 w 15"/>
                  <a:gd name="T105" fmla="*/ 12 h 33"/>
                  <a:gd name="T106" fmla="*/ 10 w 15"/>
                  <a:gd name="T107" fmla="*/ 11 h 33"/>
                  <a:gd name="T108" fmla="*/ 15 w 15"/>
                  <a:gd name="T109" fmla="*/ 11 h 33"/>
                  <a:gd name="T110" fmla="*/ 15 w 15"/>
                  <a:gd name="T111" fmla="*/ 10 h 33"/>
                  <a:gd name="T112" fmla="*/ 10 w 15"/>
                  <a:gd name="T113" fmla="*/ 10 h 33"/>
                  <a:gd name="T114" fmla="*/ 9 w 15"/>
                  <a:gd name="T115" fmla="*/ 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" h="33">
                    <a:moveTo>
                      <a:pt x="0" y="7"/>
                    </a:move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6" y="8"/>
                      <a:pt x="6" y="8"/>
                    </a:cubicBezTo>
                    <a:cubicBezTo>
                      <a:pt x="6" y="9"/>
                      <a:pt x="6" y="10"/>
                      <a:pt x="5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1"/>
                      <a:pt x="6" y="12"/>
                      <a:pt x="6" y="12"/>
                    </a:cubicBezTo>
                    <a:cubicBezTo>
                      <a:pt x="6" y="13"/>
                      <a:pt x="6" y="13"/>
                      <a:pt x="5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5"/>
                      <a:pt x="6" y="16"/>
                      <a:pt x="6" y="16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6" y="19"/>
                      <a:pt x="6" y="20"/>
                      <a:pt x="6" y="20"/>
                    </a:cubicBezTo>
                    <a:cubicBezTo>
                      <a:pt x="6" y="21"/>
                      <a:pt x="6" y="21"/>
                      <a:pt x="5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6" y="23"/>
                      <a:pt x="6" y="23"/>
                      <a:pt x="6" y="24"/>
                    </a:cubicBezTo>
                    <a:cubicBezTo>
                      <a:pt x="6" y="25"/>
                      <a:pt x="6" y="25"/>
                      <a:pt x="5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30"/>
                      <a:pt x="3" y="33"/>
                      <a:pt x="7" y="33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lose/>
                    <a:moveTo>
                      <a:pt x="9" y="8"/>
                    </a:moveTo>
                    <a:cubicBezTo>
                      <a:pt x="9" y="8"/>
                      <a:pt x="9" y="7"/>
                      <a:pt x="10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3"/>
                      <a:pt x="12" y="0"/>
                      <a:pt x="8" y="0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12" y="33"/>
                      <a:pt x="15" y="30"/>
                      <a:pt x="15" y="26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9" y="25"/>
                      <a:pt x="9" y="25"/>
                      <a:pt x="9" y="24"/>
                    </a:cubicBezTo>
                    <a:cubicBezTo>
                      <a:pt x="9" y="23"/>
                      <a:pt x="9" y="23"/>
                      <a:pt x="10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9" y="21"/>
                      <a:pt x="9" y="21"/>
                      <a:pt x="9" y="20"/>
                    </a:cubicBezTo>
                    <a:cubicBezTo>
                      <a:pt x="9" y="20"/>
                      <a:pt x="9" y="19"/>
                      <a:pt x="10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7"/>
                      <a:pt x="9" y="17"/>
                      <a:pt x="9" y="16"/>
                    </a:cubicBezTo>
                    <a:cubicBezTo>
                      <a:pt x="9" y="16"/>
                      <a:pt x="9" y="15"/>
                      <a:pt x="10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9" y="13"/>
                      <a:pt x="9" y="13"/>
                      <a:pt x="9" y="12"/>
                    </a:cubicBezTo>
                    <a:cubicBezTo>
                      <a:pt x="9" y="12"/>
                      <a:pt x="9" y="11"/>
                      <a:pt x="10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197"/>
              <p:cNvSpPr/>
              <p:nvPr/>
            </p:nvSpPr>
            <p:spPr bwMode="auto">
              <a:xfrm>
                <a:off x="848283" y="2125239"/>
                <a:ext cx="168275" cy="168275"/>
              </a:xfrm>
              <a:custGeom>
                <a:avLst/>
                <a:gdLst>
                  <a:gd name="T0" fmla="*/ 15 w 15"/>
                  <a:gd name="T1" fmla="*/ 8 h 15"/>
                  <a:gd name="T2" fmla="*/ 8 w 15"/>
                  <a:gd name="T3" fmla="*/ 0 h 15"/>
                  <a:gd name="T4" fmla="*/ 0 w 15"/>
                  <a:gd name="T5" fmla="*/ 8 h 15"/>
                  <a:gd name="T6" fmla="*/ 0 w 15"/>
                  <a:gd name="T7" fmla="*/ 9 h 15"/>
                  <a:gd name="T8" fmla="*/ 7 w 15"/>
                  <a:gd name="T9" fmla="*/ 15 h 15"/>
                  <a:gd name="T10" fmla="*/ 8 w 15"/>
                  <a:gd name="T11" fmla="*/ 15 h 15"/>
                  <a:gd name="T12" fmla="*/ 15 w 15"/>
                  <a:gd name="T13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5">
                    <a:moveTo>
                      <a:pt x="15" y="8"/>
                    </a:moveTo>
                    <a:cubicBezTo>
                      <a:pt x="15" y="4"/>
                      <a:pt x="12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12"/>
                      <a:pt x="3" y="14"/>
                      <a:pt x="7" y="15"/>
                    </a:cubicBezTo>
                    <a:cubicBezTo>
                      <a:pt x="7" y="15"/>
                      <a:pt x="7" y="15"/>
                      <a:pt x="8" y="15"/>
                    </a:cubicBezTo>
                    <a:cubicBezTo>
                      <a:pt x="12" y="15"/>
                      <a:pt x="15" y="12"/>
                      <a:pt x="15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198"/>
              <p:cNvSpPr/>
              <p:nvPr/>
            </p:nvSpPr>
            <p:spPr bwMode="auto">
              <a:xfrm>
                <a:off x="713345" y="2226839"/>
                <a:ext cx="201613" cy="280987"/>
              </a:xfrm>
              <a:custGeom>
                <a:avLst/>
                <a:gdLst>
                  <a:gd name="T0" fmla="*/ 17 w 18"/>
                  <a:gd name="T1" fmla="*/ 22 h 25"/>
                  <a:gd name="T2" fmla="*/ 11 w 18"/>
                  <a:gd name="T3" fmla="*/ 22 h 25"/>
                  <a:gd name="T4" fmla="*/ 11 w 18"/>
                  <a:gd name="T5" fmla="*/ 15 h 25"/>
                  <a:gd name="T6" fmla="*/ 9 w 18"/>
                  <a:gd name="T7" fmla="*/ 15 h 25"/>
                  <a:gd name="T8" fmla="*/ 7 w 18"/>
                  <a:gd name="T9" fmla="*/ 13 h 25"/>
                  <a:gd name="T10" fmla="*/ 9 w 18"/>
                  <a:gd name="T11" fmla="*/ 10 h 25"/>
                  <a:gd name="T12" fmla="*/ 12 w 18"/>
                  <a:gd name="T13" fmla="*/ 12 h 25"/>
                  <a:gd name="T14" fmla="*/ 18 w 18"/>
                  <a:gd name="T15" fmla="*/ 6 h 25"/>
                  <a:gd name="T16" fmla="*/ 12 w 18"/>
                  <a:gd name="T17" fmla="*/ 0 h 25"/>
                  <a:gd name="T18" fmla="*/ 0 w 18"/>
                  <a:gd name="T19" fmla="*/ 13 h 25"/>
                  <a:gd name="T20" fmla="*/ 0 w 18"/>
                  <a:gd name="T21" fmla="*/ 14 h 25"/>
                  <a:gd name="T22" fmla="*/ 4 w 18"/>
                  <a:gd name="T23" fmla="*/ 18 h 25"/>
                  <a:gd name="T24" fmla="*/ 5 w 18"/>
                  <a:gd name="T25" fmla="*/ 18 h 25"/>
                  <a:gd name="T26" fmla="*/ 8 w 18"/>
                  <a:gd name="T27" fmla="*/ 15 h 25"/>
                  <a:gd name="T28" fmla="*/ 8 w 18"/>
                  <a:gd name="T29" fmla="*/ 22 h 25"/>
                  <a:gd name="T30" fmla="*/ 2 w 18"/>
                  <a:gd name="T31" fmla="*/ 22 h 25"/>
                  <a:gd name="T32" fmla="*/ 2 w 18"/>
                  <a:gd name="T33" fmla="*/ 23 h 25"/>
                  <a:gd name="T34" fmla="*/ 2 w 18"/>
                  <a:gd name="T35" fmla="*/ 25 h 25"/>
                  <a:gd name="T36" fmla="*/ 2 w 18"/>
                  <a:gd name="T37" fmla="*/ 25 h 25"/>
                  <a:gd name="T38" fmla="*/ 17 w 18"/>
                  <a:gd name="T39" fmla="*/ 25 h 25"/>
                  <a:gd name="T40" fmla="*/ 17 w 18"/>
                  <a:gd name="T41" fmla="*/ 25 h 25"/>
                  <a:gd name="T42" fmla="*/ 17 w 18"/>
                  <a:gd name="T43" fmla="*/ 23 h 25"/>
                  <a:gd name="T44" fmla="*/ 17 w 18"/>
                  <a:gd name="T45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" h="25">
                    <a:moveTo>
                      <a:pt x="17" y="22"/>
                    </a:move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5"/>
                      <a:pt x="10" y="15"/>
                      <a:pt x="9" y="15"/>
                    </a:cubicBezTo>
                    <a:cubicBezTo>
                      <a:pt x="8" y="15"/>
                      <a:pt x="7" y="14"/>
                      <a:pt x="7" y="13"/>
                    </a:cubicBezTo>
                    <a:cubicBezTo>
                      <a:pt x="7" y="11"/>
                      <a:pt x="8" y="10"/>
                      <a:pt x="9" y="10"/>
                    </a:cubicBezTo>
                    <a:cubicBezTo>
                      <a:pt x="10" y="10"/>
                      <a:pt x="11" y="11"/>
                      <a:pt x="12" y="12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5" y="6"/>
                      <a:pt x="12" y="3"/>
                      <a:pt x="12" y="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4"/>
                      <a:pt x="0" y="14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2"/>
                      <a:pt x="17" y="2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199"/>
              <p:cNvSpPr/>
              <p:nvPr/>
            </p:nvSpPr>
            <p:spPr bwMode="auto">
              <a:xfrm>
                <a:off x="791133" y="2350664"/>
                <a:ext cx="46038" cy="44450"/>
              </a:xfrm>
              <a:custGeom>
                <a:avLst/>
                <a:gdLst>
                  <a:gd name="T0" fmla="*/ 4 w 4"/>
                  <a:gd name="T1" fmla="*/ 1 h 4"/>
                  <a:gd name="T2" fmla="*/ 2 w 4"/>
                  <a:gd name="T3" fmla="*/ 0 h 4"/>
                  <a:gd name="T4" fmla="*/ 0 w 4"/>
                  <a:gd name="T5" fmla="*/ 2 h 4"/>
                  <a:gd name="T6" fmla="*/ 2 w 4"/>
                  <a:gd name="T7" fmla="*/ 4 h 4"/>
                  <a:gd name="T8" fmla="*/ 4 w 4"/>
                  <a:gd name="T9" fmla="*/ 3 h 4"/>
                  <a:gd name="T10" fmla="*/ 4 w 4"/>
                  <a:gd name="T11" fmla="*/ 2 h 4"/>
                  <a:gd name="T12" fmla="*/ 4 w 4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4" y="0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3" y="4"/>
                      <a:pt x="3" y="4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201"/>
              <p:cNvSpPr>
                <a:spLocks noEditPoints="1"/>
              </p:cNvSpPr>
              <p:nvPr/>
            </p:nvSpPr>
            <p:spPr bwMode="auto">
              <a:xfrm>
                <a:off x="702233" y="4008014"/>
                <a:ext cx="100013" cy="315912"/>
              </a:xfrm>
              <a:custGeom>
                <a:avLst/>
                <a:gdLst>
                  <a:gd name="T0" fmla="*/ 8 w 9"/>
                  <a:gd name="T1" fmla="*/ 0 h 28"/>
                  <a:gd name="T2" fmla="*/ 2 w 9"/>
                  <a:gd name="T3" fmla="*/ 0 h 28"/>
                  <a:gd name="T4" fmla="*/ 0 w 9"/>
                  <a:gd name="T5" fmla="*/ 0 h 28"/>
                  <a:gd name="T6" fmla="*/ 0 w 9"/>
                  <a:gd name="T7" fmla="*/ 28 h 28"/>
                  <a:gd name="T8" fmla="*/ 2 w 9"/>
                  <a:gd name="T9" fmla="*/ 28 h 28"/>
                  <a:gd name="T10" fmla="*/ 8 w 9"/>
                  <a:gd name="T11" fmla="*/ 28 h 28"/>
                  <a:gd name="T12" fmla="*/ 9 w 9"/>
                  <a:gd name="T13" fmla="*/ 28 h 28"/>
                  <a:gd name="T14" fmla="*/ 9 w 9"/>
                  <a:gd name="T15" fmla="*/ 0 h 28"/>
                  <a:gd name="T16" fmla="*/ 8 w 9"/>
                  <a:gd name="T17" fmla="*/ 0 h 28"/>
                  <a:gd name="T18" fmla="*/ 9 w 9"/>
                  <a:gd name="T19" fmla="*/ 25 h 28"/>
                  <a:gd name="T20" fmla="*/ 9 w 9"/>
                  <a:gd name="T21" fmla="*/ 25 h 28"/>
                  <a:gd name="T22" fmla="*/ 2 w 9"/>
                  <a:gd name="T23" fmla="*/ 25 h 28"/>
                  <a:gd name="T24" fmla="*/ 2 w 9"/>
                  <a:gd name="T25" fmla="*/ 25 h 28"/>
                  <a:gd name="T26" fmla="*/ 2 w 9"/>
                  <a:gd name="T27" fmla="*/ 24 h 28"/>
                  <a:gd name="T28" fmla="*/ 2 w 9"/>
                  <a:gd name="T29" fmla="*/ 24 h 28"/>
                  <a:gd name="T30" fmla="*/ 9 w 9"/>
                  <a:gd name="T31" fmla="*/ 24 h 28"/>
                  <a:gd name="T32" fmla="*/ 9 w 9"/>
                  <a:gd name="T33" fmla="*/ 24 h 28"/>
                  <a:gd name="T34" fmla="*/ 9 w 9"/>
                  <a:gd name="T35" fmla="*/ 25 h 28"/>
                  <a:gd name="T36" fmla="*/ 9 w 9"/>
                  <a:gd name="T37" fmla="*/ 8 h 28"/>
                  <a:gd name="T38" fmla="*/ 9 w 9"/>
                  <a:gd name="T39" fmla="*/ 8 h 28"/>
                  <a:gd name="T40" fmla="*/ 2 w 9"/>
                  <a:gd name="T41" fmla="*/ 8 h 28"/>
                  <a:gd name="T42" fmla="*/ 2 w 9"/>
                  <a:gd name="T43" fmla="*/ 8 h 28"/>
                  <a:gd name="T44" fmla="*/ 2 w 9"/>
                  <a:gd name="T45" fmla="*/ 7 h 28"/>
                  <a:gd name="T46" fmla="*/ 2 w 9"/>
                  <a:gd name="T47" fmla="*/ 7 h 28"/>
                  <a:gd name="T48" fmla="*/ 9 w 9"/>
                  <a:gd name="T49" fmla="*/ 7 h 28"/>
                  <a:gd name="T50" fmla="*/ 9 w 9"/>
                  <a:gd name="T51" fmla="*/ 7 h 28"/>
                  <a:gd name="T52" fmla="*/ 9 w 9"/>
                  <a:gd name="T53" fmla="*/ 8 h 28"/>
                  <a:gd name="T54" fmla="*/ 9 w 9"/>
                  <a:gd name="T55" fmla="*/ 5 h 28"/>
                  <a:gd name="T56" fmla="*/ 9 w 9"/>
                  <a:gd name="T57" fmla="*/ 5 h 28"/>
                  <a:gd name="T58" fmla="*/ 2 w 9"/>
                  <a:gd name="T59" fmla="*/ 5 h 28"/>
                  <a:gd name="T60" fmla="*/ 2 w 9"/>
                  <a:gd name="T61" fmla="*/ 5 h 28"/>
                  <a:gd name="T62" fmla="*/ 2 w 9"/>
                  <a:gd name="T63" fmla="*/ 4 h 28"/>
                  <a:gd name="T64" fmla="*/ 2 w 9"/>
                  <a:gd name="T65" fmla="*/ 4 h 28"/>
                  <a:gd name="T66" fmla="*/ 9 w 9"/>
                  <a:gd name="T67" fmla="*/ 4 h 28"/>
                  <a:gd name="T68" fmla="*/ 9 w 9"/>
                  <a:gd name="T69" fmla="*/ 4 h 28"/>
                  <a:gd name="T70" fmla="*/ 9 w 9"/>
                  <a:gd name="T71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" h="28">
                    <a:moveTo>
                      <a:pt x="8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1" y="28"/>
                      <a:pt x="2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9" y="0"/>
                      <a:pt x="8" y="0"/>
                    </a:cubicBezTo>
                    <a:close/>
                    <a:moveTo>
                      <a:pt x="9" y="25"/>
                    </a:moveTo>
                    <a:cubicBezTo>
                      <a:pt x="9" y="25"/>
                      <a:pt x="9" y="25"/>
                      <a:pt x="9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9" y="24"/>
                      <a:pt x="9" y="24"/>
                    </a:cubicBezTo>
                    <a:lnTo>
                      <a:pt x="9" y="25"/>
                    </a:lnTo>
                    <a:close/>
                    <a:moveTo>
                      <a:pt x="9" y="8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9" y="7"/>
                      <a:pt x="9" y="7"/>
                      <a:pt x="9" y="7"/>
                    </a:cubicBezTo>
                    <a:lnTo>
                      <a:pt x="9" y="8"/>
                    </a:lnTo>
                    <a:close/>
                    <a:moveTo>
                      <a:pt x="9" y="5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lnTo>
                      <a:pt x="9" y="5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202"/>
              <p:cNvSpPr>
                <a:spLocks noEditPoints="1"/>
              </p:cNvSpPr>
              <p:nvPr/>
            </p:nvSpPr>
            <p:spPr bwMode="auto">
              <a:xfrm>
                <a:off x="814945" y="3996901"/>
                <a:ext cx="212725" cy="327025"/>
              </a:xfrm>
              <a:custGeom>
                <a:avLst/>
                <a:gdLst>
                  <a:gd name="T0" fmla="*/ 19 w 19"/>
                  <a:gd name="T1" fmla="*/ 25 h 29"/>
                  <a:gd name="T2" fmla="*/ 8 w 19"/>
                  <a:gd name="T3" fmla="*/ 0 h 29"/>
                  <a:gd name="T4" fmla="*/ 7 w 19"/>
                  <a:gd name="T5" fmla="*/ 0 h 29"/>
                  <a:gd name="T6" fmla="*/ 1 w 19"/>
                  <a:gd name="T7" fmla="*/ 3 h 29"/>
                  <a:gd name="T8" fmla="*/ 0 w 19"/>
                  <a:gd name="T9" fmla="*/ 4 h 29"/>
                  <a:gd name="T10" fmla="*/ 10 w 19"/>
                  <a:gd name="T11" fmla="*/ 29 h 29"/>
                  <a:gd name="T12" fmla="*/ 12 w 19"/>
                  <a:gd name="T13" fmla="*/ 28 h 29"/>
                  <a:gd name="T14" fmla="*/ 18 w 19"/>
                  <a:gd name="T15" fmla="*/ 26 h 29"/>
                  <a:gd name="T16" fmla="*/ 19 w 19"/>
                  <a:gd name="T17" fmla="*/ 25 h 29"/>
                  <a:gd name="T18" fmla="*/ 3 w 19"/>
                  <a:gd name="T19" fmla="*/ 7 h 29"/>
                  <a:gd name="T20" fmla="*/ 2 w 19"/>
                  <a:gd name="T21" fmla="*/ 6 h 29"/>
                  <a:gd name="T22" fmla="*/ 2 w 19"/>
                  <a:gd name="T23" fmla="*/ 6 h 29"/>
                  <a:gd name="T24" fmla="*/ 9 w 19"/>
                  <a:gd name="T25" fmla="*/ 4 h 29"/>
                  <a:gd name="T26" fmla="*/ 9 w 19"/>
                  <a:gd name="T27" fmla="*/ 4 h 29"/>
                  <a:gd name="T28" fmla="*/ 9 w 19"/>
                  <a:gd name="T29" fmla="*/ 4 h 29"/>
                  <a:gd name="T30" fmla="*/ 9 w 19"/>
                  <a:gd name="T31" fmla="*/ 5 h 29"/>
                  <a:gd name="T32" fmla="*/ 3 w 19"/>
                  <a:gd name="T33" fmla="*/ 7 h 29"/>
                  <a:gd name="T34" fmla="*/ 3 w 19"/>
                  <a:gd name="T35" fmla="*/ 7 h 29"/>
                  <a:gd name="T36" fmla="*/ 4 w 19"/>
                  <a:gd name="T37" fmla="*/ 10 h 29"/>
                  <a:gd name="T38" fmla="*/ 4 w 19"/>
                  <a:gd name="T39" fmla="*/ 9 h 29"/>
                  <a:gd name="T40" fmla="*/ 4 w 19"/>
                  <a:gd name="T41" fmla="*/ 9 h 29"/>
                  <a:gd name="T42" fmla="*/ 10 w 19"/>
                  <a:gd name="T43" fmla="*/ 7 h 29"/>
                  <a:gd name="T44" fmla="*/ 10 w 19"/>
                  <a:gd name="T45" fmla="*/ 7 h 29"/>
                  <a:gd name="T46" fmla="*/ 10 w 19"/>
                  <a:gd name="T47" fmla="*/ 7 h 29"/>
                  <a:gd name="T48" fmla="*/ 10 w 19"/>
                  <a:gd name="T49" fmla="*/ 8 h 29"/>
                  <a:gd name="T50" fmla="*/ 4 w 19"/>
                  <a:gd name="T51" fmla="*/ 10 h 29"/>
                  <a:gd name="T52" fmla="*/ 4 w 19"/>
                  <a:gd name="T53" fmla="*/ 10 h 29"/>
                  <a:gd name="T54" fmla="*/ 17 w 19"/>
                  <a:gd name="T55" fmla="*/ 23 h 29"/>
                  <a:gd name="T56" fmla="*/ 10 w 19"/>
                  <a:gd name="T57" fmla="*/ 25 h 29"/>
                  <a:gd name="T58" fmla="*/ 10 w 19"/>
                  <a:gd name="T59" fmla="*/ 25 h 29"/>
                  <a:gd name="T60" fmla="*/ 10 w 19"/>
                  <a:gd name="T61" fmla="*/ 25 h 29"/>
                  <a:gd name="T62" fmla="*/ 10 w 19"/>
                  <a:gd name="T63" fmla="*/ 24 h 29"/>
                  <a:gd name="T64" fmla="*/ 16 w 19"/>
                  <a:gd name="T65" fmla="*/ 22 h 29"/>
                  <a:gd name="T66" fmla="*/ 16 w 19"/>
                  <a:gd name="T67" fmla="*/ 22 h 29"/>
                  <a:gd name="T68" fmla="*/ 17 w 19"/>
                  <a:gd name="T69" fmla="*/ 23 h 29"/>
                  <a:gd name="T70" fmla="*/ 17 w 19"/>
                  <a:gd name="T71" fmla="*/ 2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" h="29">
                    <a:moveTo>
                      <a:pt x="19" y="25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10" y="29"/>
                      <a:pt x="11" y="29"/>
                      <a:pt x="12" y="28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6"/>
                      <a:pt x="19" y="25"/>
                      <a:pt x="19" y="25"/>
                    </a:cubicBezTo>
                    <a:close/>
                    <a:moveTo>
                      <a:pt x="3" y="7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5"/>
                      <a:pt x="9" y="5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lose/>
                    <a:moveTo>
                      <a:pt x="4" y="10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8"/>
                      <a:pt x="10" y="8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lose/>
                    <a:moveTo>
                      <a:pt x="17" y="23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0" y="25"/>
                      <a:pt x="10" y="25"/>
                      <a:pt x="10" y="24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203"/>
              <p:cNvSpPr>
                <a:spLocks noEditPoints="1"/>
              </p:cNvSpPr>
              <p:nvPr/>
            </p:nvSpPr>
            <p:spPr bwMode="auto">
              <a:xfrm>
                <a:off x="5094845" y="985414"/>
                <a:ext cx="417513" cy="339725"/>
              </a:xfrm>
              <a:custGeom>
                <a:avLst/>
                <a:gdLst>
                  <a:gd name="T0" fmla="*/ 29 w 37"/>
                  <a:gd name="T1" fmla="*/ 0 h 30"/>
                  <a:gd name="T2" fmla="*/ 26 w 37"/>
                  <a:gd name="T3" fmla="*/ 0 h 30"/>
                  <a:gd name="T4" fmla="*/ 16 w 37"/>
                  <a:gd name="T5" fmla="*/ 8 h 30"/>
                  <a:gd name="T6" fmla="*/ 15 w 37"/>
                  <a:gd name="T7" fmla="*/ 10 h 30"/>
                  <a:gd name="T8" fmla="*/ 16 w 37"/>
                  <a:gd name="T9" fmla="*/ 13 h 30"/>
                  <a:gd name="T10" fmla="*/ 1 w 37"/>
                  <a:gd name="T11" fmla="*/ 23 h 30"/>
                  <a:gd name="T12" fmla="*/ 0 w 37"/>
                  <a:gd name="T13" fmla="*/ 26 h 30"/>
                  <a:gd name="T14" fmla="*/ 0 w 37"/>
                  <a:gd name="T15" fmla="*/ 28 h 30"/>
                  <a:gd name="T16" fmla="*/ 1 w 37"/>
                  <a:gd name="T17" fmla="*/ 29 h 30"/>
                  <a:gd name="T18" fmla="*/ 4 w 37"/>
                  <a:gd name="T19" fmla="*/ 30 h 30"/>
                  <a:gd name="T20" fmla="*/ 4 w 37"/>
                  <a:gd name="T21" fmla="*/ 30 h 30"/>
                  <a:gd name="T22" fmla="*/ 6 w 37"/>
                  <a:gd name="T23" fmla="*/ 30 h 30"/>
                  <a:gd name="T24" fmla="*/ 6 w 37"/>
                  <a:gd name="T25" fmla="*/ 30 h 30"/>
                  <a:gd name="T26" fmla="*/ 20 w 37"/>
                  <a:gd name="T27" fmla="*/ 20 h 30"/>
                  <a:gd name="T28" fmla="*/ 24 w 37"/>
                  <a:gd name="T29" fmla="*/ 21 h 30"/>
                  <a:gd name="T30" fmla="*/ 26 w 37"/>
                  <a:gd name="T31" fmla="*/ 22 h 30"/>
                  <a:gd name="T32" fmla="*/ 26 w 37"/>
                  <a:gd name="T33" fmla="*/ 22 h 30"/>
                  <a:gd name="T34" fmla="*/ 37 w 37"/>
                  <a:gd name="T35" fmla="*/ 13 h 30"/>
                  <a:gd name="T36" fmla="*/ 37 w 37"/>
                  <a:gd name="T37" fmla="*/ 13 h 30"/>
                  <a:gd name="T38" fmla="*/ 37 w 37"/>
                  <a:gd name="T39" fmla="*/ 11 h 30"/>
                  <a:gd name="T40" fmla="*/ 29 w 37"/>
                  <a:gd name="T41" fmla="*/ 0 h 30"/>
                  <a:gd name="T42" fmla="*/ 11 w 37"/>
                  <a:gd name="T43" fmla="*/ 24 h 30"/>
                  <a:gd name="T44" fmla="*/ 5 w 37"/>
                  <a:gd name="T45" fmla="*/ 28 h 30"/>
                  <a:gd name="T46" fmla="*/ 3 w 37"/>
                  <a:gd name="T47" fmla="*/ 27 h 30"/>
                  <a:gd name="T48" fmla="*/ 3 w 37"/>
                  <a:gd name="T49" fmla="*/ 25 h 30"/>
                  <a:gd name="T50" fmla="*/ 9 w 37"/>
                  <a:gd name="T51" fmla="*/ 21 h 30"/>
                  <a:gd name="T52" fmla="*/ 12 w 37"/>
                  <a:gd name="T53" fmla="*/ 21 h 30"/>
                  <a:gd name="T54" fmla="*/ 11 w 37"/>
                  <a:gd name="T55" fmla="*/ 24 h 30"/>
                  <a:gd name="T56" fmla="*/ 26 w 37"/>
                  <a:gd name="T57" fmla="*/ 17 h 30"/>
                  <a:gd name="T58" fmla="*/ 20 w 37"/>
                  <a:gd name="T59" fmla="*/ 10 h 30"/>
                  <a:gd name="T60" fmla="*/ 27 w 37"/>
                  <a:gd name="T61" fmla="*/ 4 h 30"/>
                  <a:gd name="T62" fmla="*/ 33 w 37"/>
                  <a:gd name="T63" fmla="*/ 10 h 30"/>
                  <a:gd name="T64" fmla="*/ 26 w 37"/>
                  <a:gd name="T65" fmla="*/ 1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30">
                    <a:moveTo>
                      <a:pt x="29" y="0"/>
                    </a:moveTo>
                    <a:cubicBezTo>
                      <a:pt x="28" y="0"/>
                      <a:pt x="27" y="0"/>
                      <a:pt x="26" y="0"/>
                    </a:cubicBezTo>
                    <a:cubicBezTo>
                      <a:pt x="21" y="0"/>
                      <a:pt x="17" y="3"/>
                      <a:pt x="16" y="8"/>
                    </a:cubicBezTo>
                    <a:cubicBezTo>
                      <a:pt x="15" y="9"/>
                      <a:pt x="15" y="10"/>
                      <a:pt x="15" y="10"/>
                    </a:cubicBezTo>
                    <a:cubicBezTo>
                      <a:pt x="15" y="11"/>
                      <a:pt x="15" y="12"/>
                      <a:pt x="16" y="1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4"/>
                      <a:pt x="0" y="25"/>
                      <a:pt x="0" y="26"/>
                    </a:cubicBezTo>
                    <a:cubicBezTo>
                      <a:pt x="0" y="27"/>
                      <a:pt x="0" y="28"/>
                      <a:pt x="0" y="28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1" y="30"/>
                      <a:pt x="2" y="30"/>
                      <a:pt x="4" y="30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4" y="30"/>
                      <a:pt x="5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1" y="20"/>
                      <a:pt x="22" y="21"/>
                      <a:pt x="24" y="21"/>
                    </a:cubicBezTo>
                    <a:cubicBezTo>
                      <a:pt x="25" y="21"/>
                      <a:pt x="25" y="22"/>
                      <a:pt x="26" y="22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31" y="22"/>
                      <a:pt x="36" y="18"/>
                      <a:pt x="37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2"/>
                      <a:pt x="37" y="12"/>
                      <a:pt x="37" y="11"/>
                    </a:cubicBezTo>
                    <a:cubicBezTo>
                      <a:pt x="37" y="6"/>
                      <a:pt x="34" y="1"/>
                      <a:pt x="29" y="0"/>
                    </a:cubicBezTo>
                    <a:close/>
                    <a:moveTo>
                      <a:pt x="11" y="24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4" y="28"/>
                      <a:pt x="3" y="28"/>
                      <a:pt x="3" y="27"/>
                    </a:cubicBezTo>
                    <a:cubicBezTo>
                      <a:pt x="2" y="26"/>
                      <a:pt x="2" y="25"/>
                      <a:pt x="3" y="25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20"/>
                      <a:pt x="11" y="20"/>
                      <a:pt x="12" y="21"/>
                    </a:cubicBezTo>
                    <a:cubicBezTo>
                      <a:pt x="12" y="22"/>
                      <a:pt x="12" y="23"/>
                      <a:pt x="11" y="24"/>
                    </a:cubicBezTo>
                    <a:close/>
                    <a:moveTo>
                      <a:pt x="26" y="17"/>
                    </a:moveTo>
                    <a:cubicBezTo>
                      <a:pt x="23" y="17"/>
                      <a:pt x="20" y="14"/>
                      <a:pt x="20" y="10"/>
                    </a:cubicBezTo>
                    <a:cubicBezTo>
                      <a:pt x="20" y="7"/>
                      <a:pt x="23" y="4"/>
                      <a:pt x="27" y="4"/>
                    </a:cubicBezTo>
                    <a:cubicBezTo>
                      <a:pt x="30" y="4"/>
                      <a:pt x="33" y="7"/>
                      <a:pt x="33" y="10"/>
                    </a:cubicBezTo>
                    <a:cubicBezTo>
                      <a:pt x="33" y="14"/>
                      <a:pt x="30" y="17"/>
                      <a:pt x="26" y="17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204"/>
              <p:cNvSpPr/>
              <p:nvPr/>
            </p:nvSpPr>
            <p:spPr bwMode="auto">
              <a:xfrm>
                <a:off x="5364720" y="1121939"/>
                <a:ext cx="79375" cy="33337"/>
              </a:xfrm>
              <a:custGeom>
                <a:avLst/>
                <a:gdLst>
                  <a:gd name="T0" fmla="*/ 3 w 7"/>
                  <a:gd name="T1" fmla="*/ 3 h 3"/>
                  <a:gd name="T2" fmla="*/ 0 w 7"/>
                  <a:gd name="T3" fmla="*/ 3 h 3"/>
                  <a:gd name="T4" fmla="*/ 0 w 7"/>
                  <a:gd name="T5" fmla="*/ 3 h 3"/>
                  <a:gd name="T6" fmla="*/ 0 w 7"/>
                  <a:gd name="T7" fmla="*/ 2 h 3"/>
                  <a:gd name="T8" fmla="*/ 1 w 7"/>
                  <a:gd name="T9" fmla="*/ 2 h 3"/>
                  <a:gd name="T10" fmla="*/ 3 w 7"/>
                  <a:gd name="T11" fmla="*/ 2 h 3"/>
                  <a:gd name="T12" fmla="*/ 6 w 7"/>
                  <a:gd name="T13" fmla="*/ 0 h 3"/>
                  <a:gd name="T14" fmla="*/ 7 w 7"/>
                  <a:gd name="T15" fmla="*/ 0 h 3"/>
                  <a:gd name="T16" fmla="*/ 7 w 7"/>
                  <a:gd name="T17" fmla="*/ 1 h 3"/>
                  <a:gd name="T18" fmla="*/ 3 w 7"/>
                  <a:gd name="T1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3">
                    <a:moveTo>
                      <a:pt x="3" y="3"/>
                    </a:moveTo>
                    <a:cubicBezTo>
                      <a:pt x="2" y="3"/>
                      <a:pt x="1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4" y="2"/>
                      <a:pt x="5" y="1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1"/>
                    </a:cubicBezTo>
                    <a:cubicBezTo>
                      <a:pt x="7" y="2"/>
                      <a:pt x="5" y="3"/>
                      <a:pt x="3" y="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206"/>
              <p:cNvSpPr/>
              <p:nvPr/>
            </p:nvSpPr>
            <p:spPr bwMode="auto">
              <a:xfrm>
                <a:off x="5128183" y="1504526"/>
                <a:ext cx="260350" cy="338137"/>
              </a:xfrm>
              <a:custGeom>
                <a:avLst/>
                <a:gdLst>
                  <a:gd name="T0" fmla="*/ 23 w 23"/>
                  <a:gd name="T1" fmla="*/ 28 h 30"/>
                  <a:gd name="T2" fmla="*/ 23 w 23"/>
                  <a:gd name="T3" fmla="*/ 28 h 30"/>
                  <a:gd name="T4" fmla="*/ 14 w 23"/>
                  <a:gd name="T5" fmla="*/ 26 h 30"/>
                  <a:gd name="T6" fmla="*/ 2 w 23"/>
                  <a:gd name="T7" fmla="*/ 9 h 30"/>
                  <a:gd name="T8" fmla="*/ 3 w 23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0">
                    <a:moveTo>
                      <a:pt x="23" y="28"/>
                    </a:moveTo>
                    <a:cubicBezTo>
                      <a:pt x="23" y="28"/>
                      <a:pt x="23" y="28"/>
                      <a:pt x="23" y="28"/>
                    </a:cubicBezTo>
                    <a:cubicBezTo>
                      <a:pt x="20" y="30"/>
                      <a:pt x="16" y="29"/>
                      <a:pt x="14" y="26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0" y="7"/>
                      <a:pt x="0" y="3"/>
                      <a:pt x="3" y="0"/>
                    </a:cubicBezTo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207"/>
              <p:cNvSpPr/>
              <p:nvPr/>
            </p:nvSpPr>
            <p:spPr bwMode="auto">
              <a:xfrm>
                <a:off x="5174220" y="1471189"/>
                <a:ext cx="112713" cy="123825"/>
              </a:xfrm>
              <a:custGeom>
                <a:avLst/>
                <a:gdLst>
                  <a:gd name="T0" fmla="*/ 9 w 10"/>
                  <a:gd name="T1" fmla="*/ 6 h 11"/>
                  <a:gd name="T2" fmla="*/ 8 w 10"/>
                  <a:gd name="T3" fmla="*/ 9 h 11"/>
                  <a:gd name="T4" fmla="*/ 7 w 10"/>
                  <a:gd name="T5" fmla="*/ 10 h 11"/>
                  <a:gd name="T6" fmla="*/ 5 w 10"/>
                  <a:gd name="T7" fmla="*/ 9 h 11"/>
                  <a:gd name="T8" fmla="*/ 1 w 10"/>
                  <a:gd name="T9" fmla="*/ 4 h 11"/>
                  <a:gd name="T10" fmla="*/ 1 w 10"/>
                  <a:gd name="T11" fmla="*/ 2 h 11"/>
                  <a:gd name="T12" fmla="*/ 3 w 10"/>
                  <a:gd name="T13" fmla="*/ 1 h 11"/>
                  <a:gd name="T14" fmla="*/ 5 w 10"/>
                  <a:gd name="T15" fmla="*/ 1 h 11"/>
                  <a:gd name="T16" fmla="*/ 9 w 10"/>
                  <a:gd name="T1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1">
                    <a:moveTo>
                      <a:pt x="9" y="6"/>
                    </a:moveTo>
                    <a:cubicBezTo>
                      <a:pt x="10" y="7"/>
                      <a:pt x="9" y="9"/>
                      <a:pt x="8" y="9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5" y="10"/>
                      <a:pt x="5" y="9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1" y="2"/>
                      <a:pt x="1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5" y="1"/>
                      <a:pt x="5" y="1"/>
                    </a:cubicBezTo>
                    <a:lnTo>
                      <a:pt x="9" y="6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208"/>
              <p:cNvSpPr/>
              <p:nvPr/>
            </p:nvSpPr>
            <p:spPr bwMode="auto">
              <a:xfrm>
                <a:off x="5331383" y="1685501"/>
                <a:ext cx="101600" cy="123825"/>
              </a:xfrm>
              <a:custGeom>
                <a:avLst/>
                <a:gdLst>
                  <a:gd name="T0" fmla="*/ 9 w 9"/>
                  <a:gd name="T1" fmla="*/ 7 h 11"/>
                  <a:gd name="T2" fmla="*/ 8 w 9"/>
                  <a:gd name="T3" fmla="*/ 9 h 11"/>
                  <a:gd name="T4" fmla="*/ 7 w 9"/>
                  <a:gd name="T5" fmla="*/ 10 h 11"/>
                  <a:gd name="T6" fmla="*/ 4 w 9"/>
                  <a:gd name="T7" fmla="*/ 10 h 11"/>
                  <a:gd name="T8" fmla="*/ 1 w 9"/>
                  <a:gd name="T9" fmla="*/ 5 h 11"/>
                  <a:gd name="T10" fmla="*/ 1 w 9"/>
                  <a:gd name="T11" fmla="*/ 2 h 11"/>
                  <a:gd name="T12" fmla="*/ 2 w 9"/>
                  <a:gd name="T13" fmla="*/ 1 h 11"/>
                  <a:gd name="T14" fmla="*/ 5 w 9"/>
                  <a:gd name="T15" fmla="*/ 2 h 11"/>
                  <a:gd name="T16" fmla="*/ 9 w 9"/>
                  <a:gd name="T1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1">
                    <a:moveTo>
                      <a:pt x="9" y="7"/>
                    </a:moveTo>
                    <a:cubicBezTo>
                      <a:pt x="9" y="7"/>
                      <a:pt x="9" y="9"/>
                      <a:pt x="8" y="9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5" y="11"/>
                      <a:pt x="4" y="1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4" y="1"/>
                      <a:pt x="5" y="2"/>
                    </a:cubicBezTo>
                    <a:lnTo>
                      <a:pt x="9" y="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209"/>
              <p:cNvSpPr/>
              <p:nvPr/>
            </p:nvSpPr>
            <p:spPr bwMode="auto">
              <a:xfrm>
                <a:off x="5128183" y="1831551"/>
                <a:ext cx="338138" cy="134937"/>
              </a:xfrm>
              <a:custGeom>
                <a:avLst/>
                <a:gdLst>
                  <a:gd name="T0" fmla="*/ 23 w 30"/>
                  <a:gd name="T1" fmla="*/ 12 h 12"/>
                  <a:gd name="T2" fmla="*/ 17 w 30"/>
                  <a:gd name="T3" fmla="*/ 10 h 12"/>
                  <a:gd name="T4" fmla="*/ 15 w 30"/>
                  <a:gd name="T5" fmla="*/ 6 h 12"/>
                  <a:gd name="T6" fmla="*/ 15 w 30"/>
                  <a:gd name="T7" fmla="*/ 6 h 12"/>
                  <a:gd name="T8" fmla="*/ 13 w 30"/>
                  <a:gd name="T9" fmla="*/ 3 h 12"/>
                  <a:gd name="T10" fmla="*/ 8 w 30"/>
                  <a:gd name="T11" fmla="*/ 2 h 12"/>
                  <a:gd name="T12" fmla="*/ 8 w 30"/>
                  <a:gd name="T13" fmla="*/ 2 h 12"/>
                  <a:gd name="T14" fmla="*/ 4 w 30"/>
                  <a:gd name="T15" fmla="*/ 3 h 12"/>
                  <a:gd name="T16" fmla="*/ 2 w 30"/>
                  <a:gd name="T17" fmla="*/ 6 h 12"/>
                  <a:gd name="T18" fmla="*/ 2 w 30"/>
                  <a:gd name="T19" fmla="*/ 6 h 12"/>
                  <a:gd name="T20" fmla="*/ 1 w 30"/>
                  <a:gd name="T21" fmla="*/ 7 h 12"/>
                  <a:gd name="T22" fmla="*/ 0 w 30"/>
                  <a:gd name="T23" fmla="*/ 6 h 12"/>
                  <a:gd name="T24" fmla="*/ 0 w 30"/>
                  <a:gd name="T25" fmla="*/ 6 h 12"/>
                  <a:gd name="T26" fmla="*/ 3 w 30"/>
                  <a:gd name="T27" fmla="*/ 2 h 12"/>
                  <a:gd name="T28" fmla="*/ 8 w 30"/>
                  <a:gd name="T29" fmla="*/ 0 h 12"/>
                  <a:gd name="T30" fmla="*/ 8 w 30"/>
                  <a:gd name="T31" fmla="*/ 0 h 12"/>
                  <a:gd name="T32" fmla="*/ 14 w 30"/>
                  <a:gd name="T33" fmla="*/ 2 h 12"/>
                  <a:gd name="T34" fmla="*/ 16 w 30"/>
                  <a:gd name="T35" fmla="*/ 6 h 12"/>
                  <a:gd name="T36" fmla="*/ 16 w 30"/>
                  <a:gd name="T37" fmla="*/ 6 h 12"/>
                  <a:gd name="T38" fmla="*/ 18 w 30"/>
                  <a:gd name="T39" fmla="*/ 9 h 12"/>
                  <a:gd name="T40" fmla="*/ 23 w 30"/>
                  <a:gd name="T41" fmla="*/ 10 h 12"/>
                  <a:gd name="T42" fmla="*/ 23 w 30"/>
                  <a:gd name="T43" fmla="*/ 10 h 12"/>
                  <a:gd name="T44" fmla="*/ 23 w 30"/>
                  <a:gd name="T45" fmla="*/ 10 h 12"/>
                  <a:gd name="T46" fmla="*/ 27 w 30"/>
                  <a:gd name="T47" fmla="*/ 9 h 12"/>
                  <a:gd name="T48" fmla="*/ 27 w 30"/>
                  <a:gd name="T49" fmla="*/ 9 h 12"/>
                  <a:gd name="T50" fmla="*/ 29 w 30"/>
                  <a:gd name="T51" fmla="*/ 6 h 12"/>
                  <a:gd name="T52" fmla="*/ 29 w 30"/>
                  <a:gd name="T53" fmla="*/ 6 h 12"/>
                  <a:gd name="T54" fmla="*/ 29 w 30"/>
                  <a:gd name="T55" fmla="*/ 6 h 12"/>
                  <a:gd name="T56" fmla="*/ 27 w 30"/>
                  <a:gd name="T57" fmla="*/ 3 h 12"/>
                  <a:gd name="T58" fmla="*/ 22 w 30"/>
                  <a:gd name="T59" fmla="*/ 1 h 12"/>
                  <a:gd name="T60" fmla="*/ 22 w 30"/>
                  <a:gd name="T61" fmla="*/ 1 h 12"/>
                  <a:gd name="T62" fmla="*/ 22 w 30"/>
                  <a:gd name="T63" fmla="*/ 0 h 12"/>
                  <a:gd name="T64" fmla="*/ 28 w 30"/>
                  <a:gd name="T65" fmla="*/ 2 h 12"/>
                  <a:gd name="T66" fmla="*/ 30 w 30"/>
                  <a:gd name="T67" fmla="*/ 6 h 12"/>
                  <a:gd name="T68" fmla="*/ 30 w 30"/>
                  <a:gd name="T69" fmla="*/ 6 h 12"/>
                  <a:gd name="T70" fmla="*/ 28 w 30"/>
                  <a:gd name="T71" fmla="*/ 10 h 12"/>
                  <a:gd name="T72" fmla="*/ 28 w 30"/>
                  <a:gd name="T73" fmla="*/ 10 h 12"/>
                  <a:gd name="T74" fmla="*/ 23 w 30"/>
                  <a:gd name="T7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" h="12">
                    <a:moveTo>
                      <a:pt x="23" y="12"/>
                    </a:moveTo>
                    <a:cubicBezTo>
                      <a:pt x="21" y="12"/>
                      <a:pt x="19" y="11"/>
                      <a:pt x="17" y="10"/>
                    </a:cubicBezTo>
                    <a:cubicBezTo>
                      <a:pt x="16" y="9"/>
                      <a:pt x="15" y="8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5"/>
                      <a:pt x="14" y="4"/>
                      <a:pt x="13" y="3"/>
                    </a:cubicBezTo>
                    <a:cubicBezTo>
                      <a:pt x="12" y="2"/>
                      <a:pt x="10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6" y="2"/>
                      <a:pt x="5" y="2"/>
                      <a:pt x="4" y="3"/>
                    </a:cubicBezTo>
                    <a:cubicBezTo>
                      <a:pt x="2" y="4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7"/>
                      <a:pt x="1" y="7"/>
                    </a:cubicBezTo>
                    <a:cubicBezTo>
                      <a:pt x="1" y="7"/>
                      <a:pt x="0" y="7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4"/>
                      <a:pt x="1" y="3"/>
                      <a:pt x="3" y="2"/>
                    </a:cubicBezTo>
                    <a:cubicBezTo>
                      <a:pt x="4" y="1"/>
                      <a:pt x="6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0" y="0"/>
                      <a:pt x="12" y="1"/>
                      <a:pt x="14" y="2"/>
                    </a:cubicBezTo>
                    <a:cubicBezTo>
                      <a:pt x="15" y="3"/>
                      <a:pt x="16" y="4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9" y="10"/>
                      <a:pt x="21" y="10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5" y="10"/>
                      <a:pt x="26" y="10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9" y="8"/>
                      <a:pt x="29" y="7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5"/>
                      <a:pt x="28" y="4"/>
                      <a:pt x="27" y="3"/>
                    </a:cubicBezTo>
                    <a:cubicBezTo>
                      <a:pt x="26" y="2"/>
                      <a:pt x="24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5" y="0"/>
                      <a:pt x="27" y="1"/>
                      <a:pt x="28" y="2"/>
                    </a:cubicBezTo>
                    <a:cubicBezTo>
                      <a:pt x="29" y="3"/>
                      <a:pt x="30" y="4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8"/>
                      <a:pt x="30" y="9"/>
                      <a:pt x="28" y="10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7" y="11"/>
                      <a:pt x="25" y="12"/>
                      <a:pt x="23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210"/>
              <p:cNvSpPr/>
              <p:nvPr/>
            </p:nvSpPr>
            <p:spPr bwMode="auto">
              <a:xfrm>
                <a:off x="5094845" y="602826"/>
                <a:ext cx="417513" cy="203200"/>
              </a:xfrm>
              <a:custGeom>
                <a:avLst/>
                <a:gdLst>
                  <a:gd name="T0" fmla="*/ 32 w 37"/>
                  <a:gd name="T1" fmla="*/ 0 h 18"/>
                  <a:gd name="T2" fmla="*/ 32 w 37"/>
                  <a:gd name="T3" fmla="*/ 0 h 18"/>
                  <a:gd name="T4" fmla="*/ 32 w 37"/>
                  <a:gd name="T5" fmla="*/ 0 h 18"/>
                  <a:gd name="T6" fmla="*/ 32 w 37"/>
                  <a:gd name="T7" fmla="*/ 0 h 18"/>
                  <a:gd name="T8" fmla="*/ 32 w 37"/>
                  <a:gd name="T9" fmla="*/ 0 h 18"/>
                  <a:gd name="T10" fmla="*/ 32 w 37"/>
                  <a:gd name="T11" fmla="*/ 0 h 18"/>
                  <a:gd name="T12" fmla="*/ 32 w 37"/>
                  <a:gd name="T13" fmla="*/ 0 h 18"/>
                  <a:gd name="T14" fmla="*/ 29 w 37"/>
                  <a:gd name="T15" fmla="*/ 4 h 18"/>
                  <a:gd name="T16" fmla="*/ 8 w 37"/>
                  <a:gd name="T17" fmla="*/ 4 h 18"/>
                  <a:gd name="T18" fmla="*/ 5 w 37"/>
                  <a:gd name="T19" fmla="*/ 0 h 18"/>
                  <a:gd name="T20" fmla="*/ 5 w 37"/>
                  <a:gd name="T21" fmla="*/ 0 h 18"/>
                  <a:gd name="T22" fmla="*/ 5 w 37"/>
                  <a:gd name="T23" fmla="*/ 0 h 18"/>
                  <a:gd name="T24" fmla="*/ 5 w 37"/>
                  <a:gd name="T25" fmla="*/ 0 h 18"/>
                  <a:gd name="T26" fmla="*/ 5 w 37"/>
                  <a:gd name="T27" fmla="*/ 0 h 18"/>
                  <a:gd name="T28" fmla="*/ 5 w 37"/>
                  <a:gd name="T29" fmla="*/ 0 h 18"/>
                  <a:gd name="T30" fmla="*/ 5 w 37"/>
                  <a:gd name="T31" fmla="*/ 0 h 18"/>
                  <a:gd name="T32" fmla="*/ 0 w 37"/>
                  <a:gd name="T33" fmla="*/ 5 h 18"/>
                  <a:gd name="T34" fmla="*/ 0 w 37"/>
                  <a:gd name="T35" fmla="*/ 13 h 18"/>
                  <a:gd name="T36" fmla="*/ 5 w 37"/>
                  <a:gd name="T37" fmla="*/ 18 h 18"/>
                  <a:gd name="T38" fmla="*/ 32 w 37"/>
                  <a:gd name="T39" fmla="*/ 18 h 18"/>
                  <a:gd name="T40" fmla="*/ 37 w 37"/>
                  <a:gd name="T41" fmla="*/ 13 h 18"/>
                  <a:gd name="T42" fmla="*/ 37 w 37"/>
                  <a:gd name="T43" fmla="*/ 5 h 18"/>
                  <a:gd name="T44" fmla="*/ 32 w 37"/>
                  <a:gd name="T4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" h="18">
                    <a:moveTo>
                      <a:pt x="32" y="0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2"/>
                      <a:pt x="30" y="4"/>
                      <a:pt x="29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5" y="2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2" y="18"/>
                      <a:pt x="5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4" y="18"/>
                      <a:pt x="37" y="16"/>
                      <a:pt x="37" y="13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2"/>
                      <a:pt x="34" y="0"/>
                      <a:pt x="32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211"/>
              <p:cNvSpPr/>
              <p:nvPr/>
            </p:nvSpPr>
            <p:spPr bwMode="auto">
              <a:xfrm>
                <a:off x="5128183" y="636164"/>
                <a:ext cx="23813" cy="11112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1 h 1"/>
                  <a:gd name="T4" fmla="*/ 0 w 2"/>
                  <a:gd name="T5" fmla="*/ 0 h 1"/>
                  <a:gd name="T6" fmla="*/ 0 w 2"/>
                  <a:gd name="T7" fmla="*/ 0 h 1"/>
                  <a:gd name="T8" fmla="*/ 1 w 2"/>
                  <a:gd name="T9" fmla="*/ 0 h 1"/>
                  <a:gd name="T10" fmla="*/ 2 w 2"/>
                  <a:gd name="T11" fmla="*/ 0 h 1"/>
                  <a:gd name="T12" fmla="*/ 1 w 2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212"/>
              <p:cNvSpPr/>
              <p:nvPr/>
            </p:nvSpPr>
            <p:spPr bwMode="auto">
              <a:xfrm>
                <a:off x="5151995" y="726651"/>
                <a:ext cx="303213" cy="46037"/>
              </a:xfrm>
              <a:custGeom>
                <a:avLst/>
                <a:gdLst>
                  <a:gd name="T0" fmla="*/ 27 w 27"/>
                  <a:gd name="T1" fmla="*/ 3 h 4"/>
                  <a:gd name="T2" fmla="*/ 26 w 27"/>
                  <a:gd name="T3" fmla="*/ 4 h 4"/>
                  <a:gd name="T4" fmla="*/ 1 w 27"/>
                  <a:gd name="T5" fmla="*/ 4 h 4"/>
                  <a:gd name="T6" fmla="*/ 0 w 27"/>
                  <a:gd name="T7" fmla="*/ 3 h 4"/>
                  <a:gd name="T8" fmla="*/ 0 w 27"/>
                  <a:gd name="T9" fmla="*/ 1 h 4"/>
                  <a:gd name="T10" fmla="*/ 1 w 27"/>
                  <a:gd name="T11" fmla="*/ 0 h 4"/>
                  <a:gd name="T12" fmla="*/ 26 w 27"/>
                  <a:gd name="T13" fmla="*/ 0 h 4"/>
                  <a:gd name="T14" fmla="*/ 27 w 27"/>
                  <a:gd name="T15" fmla="*/ 1 h 4"/>
                  <a:gd name="T16" fmla="*/ 27 w 27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4">
                    <a:moveTo>
                      <a:pt x="27" y="3"/>
                    </a:moveTo>
                    <a:cubicBezTo>
                      <a:pt x="27" y="4"/>
                      <a:pt x="27" y="4"/>
                      <a:pt x="26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7" y="0"/>
                      <a:pt x="27" y="0"/>
                      <a:pt x="27" y="1"/>
                    </a:cubicBezTo>
                    <a:lnTo>
                      <a:pt x="27" y="3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213"/>
              <p:cNvSpPr/>
              <p:nvPr/>
            </p:nvSpPr>
            <p:spPr bwMode="auto">
              <a:xfrm>
                <a:off x="5455208" y="636164"/>
                <a:ext cx="34925" cy="11112"/>
              </a:xfrm>
              <a:custGeom>
                <a:avLst/>
                <a:gdLst>
                  <a:gd name="T0" fmla="*/ 2 w 3"/>
                  <a:gd name="T1" fmla="*/ 1 h 1"/>
                  <a:gd name="T2" fmla="*/ 1 w 3"/>
                  <a:gd name="T3" fmla="*/ 1 h 1"/>
                  <a:gd name="T4" fmla="*/ 0 w 3"/>
                  <a:gd name="T5" fmla="*/ 0 h 1"/>
                  <a:gd name="T6" fmla="*/ 1 w 3"/>
                  <a:gd name="T7" fmla="*/ 0 h 1"/>
                  <a:gd name="T8" fmla="*/ 2 w 3"/>
                  <a:gd name="T9" fmla="*/ 0 h 1"/>
                  <a:gd name="T10" fmla="*/ 3 w 3"/>
                  <a:gd name="T11" fmla="*/ 0 h 1"/>
                  <a:gd name="T12" fmla="*/ 2 w 3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3" y="1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214"/>
              <p:cNvSpPr/>
              <p:nvPr/>
            </p:nvSpPr>
            <p:spPr bwMode="auto">
              <a:xfrm>
                <a:off x="5163108" y="421851"/>
                <a:ext cx="280988" cy="180975"/>
              </a:xfrm>
              <a:custGeom>
                <a:avLst/>
                <a:gdLst>
                  <a:gd name="T0" fmla="*/ 177 w 177"/>
                  <a:gd name="T1" fmla="*/ 107 h 114"/>
                  <a:gd name="T2" fmla="*/ 177 w 177"/>
                  <a:gd name="T3" fmla="*/ 107 h 114"/>
                  <a:gd name="T4" fmla="*/ 177 w 177"/>
                  <a:gd name="T5" fmla="*/ 0 h 114"/>
                  <a:gd name="T6" fmla="*/ 0 w 177"/>
                  <a:gd name="T7" fmla="*/ 0 h 114"/>
                  <a:gd name="T8" fmla="*/ 0 w 177"/>
                  <a:gd name="T9" fmla="*/ 107 h 114"/>
                  <a:gd name="T10" fmla="*/ 0 w 177"/>
                  <a:gd name="T11" fmla="*/ 107 h 114"/>
                  <a:gd name="T12" fmla="*/ 0 w 177"/>
                  <a:gd name="T13" fmla="*/ 114 h 114"/>
                  <a:gd name="T14" fmla="*/ 0 w 177"/>
                  <a:gd name="T15" fmla="*/ 114 h 114"/>
                  <a:gd name="T16" fmla="*/ 177 w 177"/>
                  <a:gd name="T17" fmla="*/ 114 h 114"/>
                  <a:gd name="T18" fmla="*/ 177 w 177"/>
                  <a:gd name="T19" fmla="*/ 114 h 114"/>
                  <a:gd name="T20" fmla="*/ 177 w 177"/>
                  <a:gd name="T21" fmla="*/ 107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7" h="114">
                    <a:moveTo>
                      <a:pt x="177" y="107"/>
                    </a:moveTo>
                    <a:lnTo>
                      <a:pt x="177" y="107"/>
                    </a:lnTo>
                    <a:lnTo>
                      <a:pt x="177" y="0"/>
                    </a:lnTo>
                    <a:lnTo>
                      <a:pt x="0" y="0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177" y="114"/>
                    </a:lnTo>
                    <a:lnTo>
                      <a:pt x="177" y="114"/>
                    </a:lnTo>
                    <a:lnTo>
                      <a:pt x="177" y="10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215"/>
              <p:cNvSpPr/>
              <p:nvPr/>
            </p:nvSpPr>
            <p:spPr bwMode="auto">
              <a:xfrm>
                <a:off x="5309158" y="3400001"/>
                <a:ext cx="101600" cy="157162"/>
              </a:xfrm>
              <a:custGeom>
                <a:avLst/>
                <a:gdLst>
                  <a:gd name="T0" fmla="*/ 2 w 9"/>
                  <a:gd name="T1" fmla="*/ 5 h 14"/>
                  <a:gd name="T2" fmla="*/ 2 w 9"/>
                  <a:gd name="T3" fmla="*/ 8 h 14"/>
                  <a:gd name="T4" fmla="*/ 0 w 9"/>
                  <a:gd name="T5" fmla="*/ 12 h 14"/>
                  <a:gd name="T6" fmla="*/ 0 w 9"/>
                  <a:gd name="T7" fmla="*/ 14 h 14"/>
                  <a:gd name="T8" fmla="*/ 9 w 9"/>
                  <a:gd name="T9" fmla="*/ 14 h 14"/>
                  <a:gd name="T10" fmla="*/ 6 w 9"/>
                  <a:gd name="T11" fmla="*/ 4 h 14"/>
                  <a:gd name="T12" fmla="*/ 0 w 9"/>
                  <a:gd name="T13" fmla="*/ 0 h 14"/>
                  <a:gd name="T14" fmla="*/ 0 w 9"/>
                  <a:gd name="T15" fmla="*/ 4 h 14"/>
                  <a:gd name="T16" fmla="*/ 2 w 9"/>
                  <a:gd name="T17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4">
                    <a:moveTo>
                      <a:pt x="2" y="5"/>
                    </a:moveTo>
                    <a:cubicBezTo>
                      <a:pt x="2" y="6"/>
                      <a:pt x="2" y="7"/>
                      <a:pt x="2" y="8"/>
                    </a:cubicBezTo>
                    <a:cubicBezTo>
                      <a:pt x="2" y="10"/>
                      <a:pt x="1" y="11"/>
                      <a:pt x="0" y="1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0"/>
                      <a:pt x="8" y="7"/>
                      <a:pt x="6" y="4"/>
                    </a:cubicBezTo>
                    <a:cubicBezTo>
                      <a:pt x="4" y="2"/>
                      <a:pt x="2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216"/>
              <p:cNvSpPr/>
              <p:nvPr/>
            </p:nvSpPr>
            <p:spPr bwMode="auto">
              <a:xfrm>
                <a:off x="5298045" y="337618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217"/>
              <p:cNvSpPr>
                <a:spLocks noEditPoints="1"/>
              </p:cNvSpPr>
              <p:nvPr/>
            </p:nvSpPr>
            <p:spPr bwMode="auto">
              <a:xfrm>
                <a:off x="5185333" y="3568276"/>
                <a:ext cx="225425" cy="169862"/>
              </a:xfrm>
              <a:custGeom>
                <a:avLst/>
                <a:gdLst>
                  <a:gd name="T0" fmla="*/ 0 w 20"/>
                  <a:gd name="T1" fmla="*/ 0 h 15"/>
                  <a:gd name="T2" fmla="*/ 0 w 20"/>
                  <a:gd name="T3" fmla="*/ 2 h 15"/>
                  <a:gd name="T4" fmla="*/ 3 w 20"/>
                  <a:gd name="T5" fmla="*/ 12 h 15"/>
                  <a:gd name="T6" fmla="*/ 10 w 20"/>
                  <a:gd name="T7" fmla="*/ 15 h 15"/>
                  <a:gd name="T8" fmla="*/ 17 w 20"/>
                  <a:gd name="T9" fmla="*/ 12 h 15"/>
                  <a:gd name="T10" fmla="*/ 20 w 20"/>
                  <a:gd name="T11" fmla="*/ 2 h 15"/>
                  <a:gd name="T12" fmla="*/ 20 w 20"/>
                  <a:gd name="T13" fmla="*/ 0 h 15"/>
                  <a:gd name="T14" fmla="*/ 0 w 20"/>
                  <a:gd name="T15" fmla="*/ 0 h 15"/>
                  <a:gd name="T16" fmla="*/ 12 w 20"/>
                  <a:gd name="T17" fmla="*/ 12 h 15"/>
                  <a:gd name="T18" fmla="*/ 12 w 20"/>
                  <a:gd name="T19" fmla="*/ 12 h 15"/>
                  <a:gd name="T20" fmla="*/ 12 w 20"/>
                  <a:gd name="T21" fmla="*/ 12 h 15"/>
                  <a:gd name="T22" fmla="*/ 11 w 20"/>
                  <a:gd name="T23" fmla="*/ 12 h 15"/>
                  <a:gd name="T24" fmla="*/ 12 w 20"/>
                  <a:gd name="T25" fmla="*/ 11 h 15"/>
                  <a:gd name="T26" fmla="*/ 18 w 20"/>
                  <a:gd name="T27" fmla="*/ 3 h 15"/>
                  <a:gd name="T28" fmla="*/ 18 w 20"/>
                  <a:gd name="T29" fmla="*/ 3 h 15"/>
                  <a:gd name="T30" fmla="*/ 19 w 20"/>
                  <a:gd name="T31" fmla="*/ 3 h 15"/>
                  <a:gd name="T32" fmla="*/ 19 w 20"/>
                  <a:gd name="T33" fmla="*/ 3 h 15"/>
                  <a:gd name="T34" fmla="*/ 19 w 20"/>
                  <a:gd name="T35" fmla="*/ 3 h 15"/>
                  <a:gd name="T36" fmla="*/ 12 w 20"/>
                  <a:gd name="T37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" h="15">
                    <a:moveTo>
                      <a:pt x="0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6"/>
                      <a:pt x="2" y="9"/>
                      <a:pt x="3" y="12"/>
                    </a:cubicBezTo>
                    <a:cubicBezTo>
                      <a:pt x="5" y="14"/>
                      <a:pt x="8" y="15"/>
                      <a:pt x="10" y="15"/>
                    </a:cubicBezTo>
                    <a:cubicBezTo>
                      <a:pt x="13" y="15"/>
                      <a:pt x="16" y="14"/>
                      <a:pt x="17" y="12"/>
                    </a:cubicBezTo>
                    <a:cubicBezTo>
                      <a:pt x="19" y="9"/>
                      <a:pt x="20" y="6"/>
                      <a:pt x="20" y="2"/>
                    </a:cubicBezTo>
                    <a:cubicBezTo>
                      <a:pt x="20" y="1"/>
                      <a:pt x="20" y="1"/>
                      <a:pt x="20" y="0"/>
                    </a:cubicBezTo>
                    <a:lnTo>
                      <a:pt x="0" y="0"/>
                    </a:lnTo>
                    <a:close/>
                    <a:moveTo>
                      <a:pt x="12" y="12"/>
                    </a:move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1" y="12"/>
                      <a:pt x="11" y="12"/>
                    </a:cubicBezTo>
                    <a:cubicBezTo>
                      <a:pt x="11" y="11"/>
                      <a:pt x="12" y="11"/>
                      <a:pt x="12" y="11"/>
                    </a:cubicBezTo>
                    <a:cubicBezTo>
                      <a:pt x="15" y="11"/>
                      <a:pt x="18" y="8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8"/>
                      <a:pt x="16" y="12"/>
                      <a:pt x="12" y="12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218"/>
              <p:cNvSpPr/>
              <p:nvPr/>
            </p:nvSpPr>
            <p:spPr bwMode="auto">
              <a:xfrm>
                <a:off x="5196445" y="3400001"/>
                <a:ext cx="101600" cy="157162"/>
              </a:xfrm>
              <a:custGeom>
                <a:avLst/>
                <a:gdLst>
                  <a:gd name="T0" fmla="*/ 6 w 9"/>
                  <a:gd name="T1" fmla="*/ 8 h 14"/>
                  <a:gd name="T2" fmla="*/ 7 w 9"/>
                  <a:gd name="T3" fmla="*/ 5 h 14"/>
                  <a:gd name="T4" fmla="*/ 9 w 9"/>
                  <a:gd name="T5" fmla="*/ 4 h 14"/>
                  <a:gd name="T6" fmla="*/ 9 w 9"/>
                  <a:gd name="T7" fmla="*/ 0 h 14"/>
                  <a:gd name="T8" fmla="*/ 3 w 9"/>
                  <a:gd name="T9" fmla="*/ 4 h 14"/>
                  <a:gd name="T10" fmla="*/ 0 w 9"/>
                  <a:gd name="T11" fmla="*/ 14 h 14"/>
                  <a:gd name="T12" fmla="*/ 9 w 9"/>
                  <a:gd name="T13" fmla="*/ 14 h 14"/>
                  <a:gd name="T14" fmla="*/ 9 w 9"/>
                  <a:gd name="T15" fmla="*/ 12 h 14"/>
                  <a:gd name="T16" fmla="*/ 6 w 9"/>
                  <a:gd name="T17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4">
                    <a:moveTo>
                      <a:pt x="6" y="8"/>
                    </a:moveTo>
                    <a:cubicBezTo>
                      <a:pt x="6" y="7"/>
                      <a:pt x="7" y="6"/>
                      <a:pt x="7" y="5"/>
                    </a:cubicBezTo>
                    <a:cubicBezTo>
                      <a:pt x="8" y="5"/>
                      <a:pt x="8" y="4"/>
                      <a:pt x="9" y="4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4" y="2"/>
                      <a:pt x="3" y="4"/>
                    </a:cubicBezTo>
                    <a:cubicBezTo>
                      <a:pt x="1" y="7"/>
                      <a:pt x="0" y="10"/>
                      <a:pt x="0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7" y="11"/>
                      <a:pt x="6" y="10"/>
                      <a:pt x="6" y="8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219"/>
              <p:cNvSpPr/>
              <p:nvPr/>
            </p:nvSpPr>
            <p:spPr bwMode="auto">
              <a:xfrm>
                <a:off x="5298045" y="3376189"/>
                <a:ext cx="1111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220"/>
              <p:cNvSpPr/>
              <p:nvPr/>
            </p:nvSpPr>
            <p:spPr bwMode="auto">
              <a:xfrm>
                <a:off x="5252008" y="3263476"/>
                <a:ext cx="68263" cy="112712"/>
              </a:xfrm>
              <a:custGeom>
                <a:avLst/>
                <a:gdLst>
                  <a:gd name="T0" fmla="*/ 1 w 6"/>
                  <a:gd name="T1" fmla="*/ 5 h 10"/>
                  <a:gd name="T2" fmla="*/ 4 w 6"/>
                  <a:gd name="T3" fmla="*/ 6 h 10"/>
                  <a:gd name="T4" fmla="*/ 5 w 6"/>
                  <a:gd name="T5" fmla="*/ 6 h 10"/>
                  <a:gd name="T6" fmla="*/ 5 w 6"/>
                  <a:gd name="T7" fmla="*/ 7 h 10"/>
                  <a:gd name="T8" fmla="*/ 4 w 6"/>
                  <a:gd name="T9" fmla="*/ 9 h 10"/>
                  <a:gd name="T10" fmla="*/ 4 w 6"/>
                  <a:gd name="T11" fmla="*/ 10 h 10"/>
                  <a:gd name="T12" fmla="*/ 4 w 6"/>
                  <a:gd name="T13" fmla="*/ 10 h 10"/>
                  <a:gd name="T14" fmla="*/ 5 w 6"/>
                  <a:gd name="T15" fmla="*/ 10 h 10"/>
                  <a:gd name="T16" fmla="*/ 5 w 6"/>
                  <a:gd name="T17" fmla="*/ 10 h 10"/>
                  <a:gd name="T18" fmla="*/ 6 w 6"/>
                  <a:gd name="T19" fmla="*/ 7 h 10"/>
                  <a:gd name="T20" fmla="*/ 5 w 6"/>
                  <a:gd name="T21" fmla="*/ 5 h 10"/>
                  <a:gd name="T22" fmla="*/ 2 w 6"/>
                  <a:gd name="T23" fmla="*/ 4 h 10"/>
                  <a:gd name="T24" fmla="*/ 1 w 6"/>
                  <a:gd name="T25" fmla="*/ 4 h 10"/>
                  <a:gd name="T26" fmla="*/ 1 w 6"/>
                  <a:gd name="T27" fmla="*/ 3 h 10"/>
                  <a:gd name="T28" fmla="*/ 2 w 6"/>
                  <a:gd name="T29" fmla="*/ 1 h 10"/>
                  <a:gd name="T30" fmla="*/ 1 w 6"/>
                  <a:gd name="T31" fmla="*/ 0 h 10"/>
                  <a:gd name="T32" fmla="*/ 1 w 6"/>
                  <a:gd name="T33" fmla="*/ 1 h 10"/>
                  <a:gd name="T34" fmla="*/ 0 w 6"/>
                  <a:gd name="T35" fmla="*/ 3 h 10"/>
                  <a:gd name="T36" fmla="*/ 1 w 6"/>
                  <a:gd name="T3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" h="10">
                    <a:moveTo>
                      <a:pt x="1" y="5"/>
                    </a:moveTo>
                    <a:cubicBezTo>
                      <a:pt x="2" y="5"/>
                      <a:pt x="3" y="5"/>
                      <a:pt x="4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6"/>
                      <a:pt x="5" y="6"/>
                      <a:pt x="5" y="7"/>
                    </a:cubicBezTo>
                    <a:cubicBezTo>
                      <a:pt x="5" y="7"/>
                      <a:pt x="5" y="8"/>
                      <a:pt x="4" y="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6" y="9"/>
                      <a:pt x="6" y="8"/>
                      <a:pt x="6" y="7"/>
                    </a:cubicBezTo>
                    <a:cubicBezTo>
                      <a:pt x="6" y="6"/>
                      <a:pt x="5" y="5"/>
                      <a:pt x="5" y="5"/>
                    </a:cubicBezTo>
                    <a:cubicBezTo>
                      <a:pt x="4" y="5"/>
                      <a:pt x="3" y="4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2"/>
                      <a:pt x="2" y="1"/>
                    </a:cubicBezTo>
                    <a:cubicBezTo>
                      <a:pt x="2" y="1"/>
                      <a:pt x="2" y="1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4"/>
                      <a:pt x="0" y="5"/>
                      <a:pt x="1" y="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221"/>
              <p:cNvSpPr>
                <a:spLocks noEditPoints="1"/>
              </p:cNvSpPr>
              <p:nvPr/>
            </p:nvSpPr>
            <p:spPr bwMode="auto">
              <a:xfrm>
                <a:off x="5094845" y="2136351"/>
                <a:ext cx="417513" cy="282575"/>
              </a:xfrm>
              <a:custGeom>
                <a:avLst/>
                <a:gdLst>
                  <a:gd name="T0" fmla="*/ 21 w 37"/>
                  <a:gd name="T1" fmla="*/ 2 h 25"/>
                  <a:gd name="T2" fmla="*/ 21 w 37"/>
                  <a:gd name="T3" fmla="*/ 2 h 25"/>
                  <a:gd name="T4" fmla="*/ 19 w 37"/>
                  <a:gd name="T5" fmla="*/ 0 h 25"/>
                  <a:gd name="T6" fmla="*/ 17 w 37"/>
                  <a:gd name="T7" fmla="*/ 0 h 25"/>
                  <a:gd name="T8" fmla="*/ 16 w 37"/>
                  <a:gd name="T9" fmla="*/ 2 h 25"/>
                  <a:gd name="T10" fmla="*/ 16 w 37"/>
                  <a:gd name="T11" fmla="*/ 2 h 25"/>
                  <a:gd name="T12" fmla="*/ 0 w 37"/>
                  <a:gd name="T13" fmla="*/ 17 h 25"/>
                  <a:gd name="T14" fmla="*/ 0 w 37"/>
                  <a:gd name="T15" fmla="*/ 20 h 25"/>
                  <a:gd name="T16" fmla="*/ 7 w 37"/>
                  <a:gd name="T17" fmla="*/ 22 h 25"/>
                  <a:gd name="T18" fmla="*/ 18 w 37"/>
                  <a:gd name="T19" fmla="*/ 16 h 25"/>
                  <a:gd name="T20" fmla="*/ 30 w 37"/>
                  <a:gd name="T21" fmla="*/ 22 h 25"/>
                  <a:gd name="T22" fmla="*/ 37 w 37"/>
                  <a:gd name="T23" fmla="*/ 20 h 25"/>
                  <a:gd name="T24" fmla="*/ 37 w 37"/>
                  <a:gd name="T25" fmla="*/ 17 h 25"/>
                  <a:gd name="T26" fmla="*/ 21 w 37"/>
                  <a:gd name="T27" fmla="*/ 2 h 25"/>
                  <a:gd name="T28" fmla="*/ 12 w 37"/>
                  <a:gd name="T29" fmla="*/ 13 h 25"/>
                  <a:gd name="T30" fmla="*/ 11 w 37"/>
                  <a:gd name="T31" fmla="*/ 13 h 25"/>
                  <a:gd name="T32" fmla="*/ 10 w 37"/>
                  <a:gd name="T33" fmla="*/ 14 h 25"/>
                  <a:gd name="T34" fmla="*/ 10 w 37"/>
                  <a:gd name="T35" fmla="*/ 15 h 25"/>
                  <a:gd name="T36" fmla="*/ 9 w 37"/>
                  <a:gd name="T37" fmla="*/ 16 h 25"/>
                  <a:gd name="T38" fmla="*/ 8 w 37"/>
                  <a:gd name="T39" fmla="*/ 15 h 25"/>
                  <a:gd name="T40" fmla="*/ 8 w 37"/>
                  <a:gd name="T41" fmla="*/ 14 h 25"/>
                  <a:gd name="T42" fmla="*/ 7 w 37"/>
                  <a:gd name="T43" fmla="*/ 13 h 25"/>
                  <a:gd name="T44" fmla="*/ 6 w 37"/>
                  <a:gd name="T45" fmla="*/ 13 h 25"/>
                  <a:gd name="T46" fmla="*/ 4 w 37"/>
                  <a:gd name="T47" fmla="*/ 12 h 25"/>
                  <a:gd name="T48" fmla="*/ 6 w 37"/>
                  <a:gd name="T49" fmla="*/ 11 h 25"/>
                  <a:gd name="T50" fmla="*/ 7 w 37"/>
                  <a:gd name="T51" fmla="*/ 11 h 25"/>
                  <a:gd name="T52" fmla="*/ 8 w 37"/>
                  <a:gd name="T53" fmla="*/ 10 h 25"/>
                  <a:gd name="T54" fmla="*/ 8 w 37"/>
                  <a:gd name="T55" fmla="*/ 9 h 25"/>
                  <a:gd name="T56" fmla="*/ 9 w 37"/>
                  <a:gd name="T57" fmla="*/ 7 h 25"/>
                  <a:gd name="T58" fmla="*/ 10 w 37"/>
                  <a:gd name="T59" fmla="*/ 9 h 25"/>
                  <a:gd name="T60" fmla="*/ 10 w 37"/>
                  <a:gd name="T61" fmla="*/ 10 h 25"/>
                  <a:gd name="T62" fmla="*/ 11 w 37"/>
                  <a:gd name="T63" fmla="*/ 11 h 25"/>
                  <a:gd name="T64" fmla="*/ 12 w 37"/>
                  <a:gd name="T65" fmla="*/ 11 h 25"/>
                  <a:gd name="T66" fmla="*/ 14 w 37"/>
                  <a:gd name="T67" fmla="*/ 12 h 25"/>
                  <a:gd name="T68" fmla="*/ 12 w 37"/>
                  <a:gd name="T69" fmla="*/ 13 h 25"/>
                  <a:gd name="T70" fmla="*/ 25 w 37"/>
                  <a:gd name="T71" fmla="*/ 12 h 25"/>
                  <a:gd name="T72" fmla="*/ 22 w 37"/>
                  <a:gd name="T73" fmla="*/ 12 h 25"/>
                  <a:gd name="T74" fmla="*/ 22 w 37"/>
                  <a:gd name="T75" fmla="*/ 10 h 25"/>
                  <a:gd name="T76" fmla="*/ 24 w 37"/>
                  <a:gd name="T77" fmla="*/ 10 h 25"/>
                  <a:gd name="T78" fmla="*/ 25 w 37"/>
                  <a:gd name="T79" fmla="*/ 12 h 25"/>
                  <a:gd name="T80" fmla="*/ 25 w 37"/>
                  <a:gd name="T81" fmla="*/ 6 h 25"/>
                  <a:gd name="T82" fmla="*/ 27 w 37"/>
                  <a:gd name="T83" fmla="*/ 6 h 25"/>
                  <a:gd name="T84" fmla="*/ 27 w 37"/>
                  <a:gd name="T85" fmla="*/ 8 h 25"/>
                  <a:gd name="T86" fmla="*/ 25 w 37"/>
                  <a:gd name="T87" fmla="*/ 8 h 25"/>
                  <a:gd name="T88" fmla="*/ 25 w 37"/>
                  <a:gd name="T89" fmla="*/ 6 h 25"/>
                  <a:gd name="T90" fmla="*/ 28 w 37"/>
                  <a:gd name="T91" fmla="*/ 14 h 25"/>
                  <a:gd name="T92" fmla="*/ 26 w 37"/>
                  <a:gd name="T93" fmla="*/ 14 h 25"/>
                  <a:gd name="T94" fmla="*/ 25 w 37"/>
                  <a:gd name="T95" fmla="*/ 12 h 25"/>
                  <a:gd name="T96" fmla="*/ 28 w 37"/>
                  <a:gd name="T97" fmla="*/ 12 h 25"/>
                  <a:gd name="T98" fmla="*/ 28 w 37"/>
                  <a:gd name="T99" fmla="*/ 14 h 25"/>
                  <a:gd name="T100" fmla="*/ 30 w 37"/>
                  <a:gd name="T101" fmla="*/ 10 h 25"/>
                  <a:gd name="T102" fmla="*/ 28 w 37"/>
                  <a:gd name="T103" fmla="*/ 11 h 25"/>
                  <a:gd name="T104" fmla="*/ 28 w 37"/>
                  <a:gd name="T105" fmla="*/ 9 h 25"/>
                  <a:gd name="T106" fmla="*/ 30 w 37"/>
                  <a:gd name="T107" fmla="*/ 8 h 25"/>
                  <a:gd name="T108" fmla="*/ 30 w 37"/>
                  <a:gd name="T109" fmla="*/ 10 h 25"/>
                  <a:gd name="T110" fmla="*/ 34 w 37"/>
                  <a:gd name="T111" fmla="*/ 13 h 25"/>
                  <a:gd name="T112" fmla="*/ 32 w 37"/>
                  <a:gd name="T113" fmla="*/ 13 h 25"/>
                  <a:gd name="T114" fmla="*/ 31 w 37"/>
                  <a:gd name="T115" fmla="*/ 11 h 25"/>
                  <a:gd name="T116" fmla="*/ 33 w 37"/>
                  <a:gd name="T117" fmla="*/ 10 h 25"/>
                  <a:gd name="T118" fmla="*/ 34 w 37"/>
                  <a:gd name="T119" fmla="*/ 1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" h="25">
                    <a:moveTo>
                      <a:pt x="21" y="2"/>
                    </a:moveTo>
                    <a:cubicBezTo>
                      <a:pt x="21" y="2"/>
                      <a:pt x="21" y="2"/>
                      <a:pt x="21" y="2"/>
                    </a:cubicBezTo>
                    <a:cubicBezTo>
                      <a:pt x="21" y="1"/>
                      <a:pt x="20" y="0"/>
                      <a:pt x="1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6" y="1"/>
                      <a:pt x="16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7" y="2"/>
                      <a:pt x="0" y="9"/>
                      <a:pt x="0" y="1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5"/>
                      <a:pt x="3" y="25"/>
                      <a:pt x="7" y="22"/>
                    </a:cubicBezTo>
                    <a:cubicBezTo>
                      <a:pt x="10" y="19"/>
                      <a:pt x="13" y="16"/>
                      <a:pt x="18" y="16"/>
                    </a:cubicBezTo>
                    <a:cubicBezTo>
                      <a:pt x="23" y="16"/>
                      <a:pt x="27" y="19"/>
                      <a:pt x="30" y="22"/>
                    </a:cubicBezTo>
                    <a:cubicBezTo>
                      <a:pt x="33" y="25"/>
                      <a:pt x="37" y="25"/>
                      <a:pt x="37" y="20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7" y="9"/>
                      <a:pt x="30" y="2"/>
                      <a:pt x="21" y="2"/>
                    </a:cubicBezTo>
                    <a:close/>
                    <a:moveTo>
                      <a:pt x="12" y="13"/>
                    </a:move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10" y="14"/>
                      <a:pt x="10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9" y="16"/>
                    </a:cubicBezTo>
                    <a:cubicBezTo>
                      <a:pt x="8" y="16"/>
                      <a:pt x="8" y="16"/>
                      <a:pt x="8" y="15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7" y="14"/>
                      <a:pt x="7" y="13"/>
                      <a:pt x="7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13"/>
                      <a:pt x="4" y="12"/>
                      <a:pt x="4" y="12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0"/>
                      <a:pt x="7" y="10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8"/>
                      <a:pt x="8" y="7"/>
                      <a:pt x="9" y="7"/>
                    </a:cubicBezTo>
                    <a:cubicBezTo>
                      <a:pt x="10" y="7"/>
                      <a:pt x="10" y="8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1" y="10"/>
                      <a:pt x="11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4" y="11"/>
                      <a:pt x="14" y="12"/>
                    </a:cubicBezTo>
                    <a:cubicBezTo>
                      <a:pt x="14" y="12"/>
                      <a:pt x="13" y="13"/>
                      <a:pt x="12" y="13"/>
                    </a:cubicBezTo>
                    <a:close/>
                    <a:moveTo>
                      <a:pt x="25" y="12"/>
                    </a:moveTo>
                    <a:cubicBezTo>
                      <a:pt x="24" y="12"/>
                      <a:pt x="23" y="13"/>
                      <a:pt x="22" y="12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3" y="9"/>
                      <a:pt x="24" y="9"/>
                      <a:pt x="24" y="10"/>
                    </a:cubicBezTo>
                    <a:cubicBezTo>
                      <a:pt x="25" y="10"/>
                      <a:pt x="25" y="11"/>
                      <a:pt x="25" y="12"/>
                    </a:cubicBezTo>
                    <a:close/>
                    <a:moveTo>
                      <a:pt x="25" y="6"/>
                    </a:moveTo>
                    <a:cubicBezTo>
                      <a:pt x="25" y="6"/>
                      <a:pt x="26" y="5"/>
                      <a:pt x="27" y="6"/>
                    </a:cubicBezTo>
                    <a:cubicBezTo>
                      <a:pt x="27" y="6"/>
                      <a:pt x="28" y="7"/>
                      <a:pt x="27" y="8"/>
                    </a:cubicBezTo>
                    <a:cubicBezTo>
                      <a:pt x="27" y="9"/>
                      <a:pt x="26" y="9"/>
                      <a:pt x="25" y="8"/>
                    </a:cubicBezTo>
                    <a:cubicBezTo>
                      <a:pt x="24" y="8"/>
                      <a:pt x="24" y="7"/>
                      <a:pt x="25" y="6"/>
                    </a:cubicBezTo>
                    <a:close/>
                    <a:moveTo>
                      <a:pt x="28" y="14"/>
                    </a:moveTo>
                    <a:cubicBezTo>
                      <a:pt x="28" y="15"/>
                      <a:pt x="27" y="15"/>
                      <a:pt x="26" y="14"/>
                    </a:cubicBezTo>
                    <a:cubicBezTo>
                      <a:pt x="25" y="14"/>
                      <a:pt x="25" y="13"/>
                      <a:pt x="25" y="12"/>
                    </a:cubicBezTo>
                    <a:cubicBezTo>
                      <a:pt x="26" y="12"/>
                      <a:pt x="27" y="11"/>
                      <a:pt x="28" y="12"/>
                    </a:cubicBezTo>
                    <a:cubicBezTo>
                      <a:pt x="28" y="12"/>
                      <a:pt x="28" y="13"/>
                      <a:pt x="28" y="14"/>
                    </a:cubicBezTo>
                    <a:close/>
                    <a:moveTo>
                      <a:pt x="30" y="10"/>
                    </a:moveTo>
                    <a:cubicBezTo>
                      <a:pt x="30" y="11"/>
                      <a:pt x="29" y="11"/>
                      <a:pt x="28" y="11"/>
                    </a:cubicBezTo>
                    <a:cubicBezTo>
                      <a:pt x="28" y="10"/>
                      <a:pt x="27" y="9"/>
                      <a:pt x="28" y="9"/>
                    </a:cubicBezTo>
                    <a:cubicBezTo>
                      <a:pt x="28" y="8"/>
                      <a:pt x="29" y="8"/>
                      <a:pt x="30" y="8"/>
                    </a:cubicBezTo>
                    <a:cubicBezTo>
                      <a:pt x="31" y="9"/>
                      <a:pt x="31" y="10"/>
                      <a:pt x="30" y="10"/>
                    </a:cubicBezTo>
                    <a:close/>
                    <a:moveTo>
                      <a:pt x="34" y="13"/>
                    </a:moveTo>
                    <a:cubicBezTo>
                      <a:pt x="33" y="13"/>
                      <a:pt x="32" y="13"/>
                      <a:pt x="32" y="13"/>
                    </a:cubicBezTo>
                    <a:cubicBezTo>
                      <a:pt x="31" y="13"/>
                      <a:pt x="31" y="12"/>
                      <a:pt x="31" y="11"/>
                    </a:cubicBezTo>
                    <a:cubicBezTo>
                      <a:pt x="32" y="10"/>
                      <a:pt x="33" y="10"/>
                      <a:pt x="33" y="10"/>
                    </a:cubicBezTo>
                    <a:cubicBezTo>
                      <a:pt x="34" y="11"/>
                      <a:pt x="34" y="12"/>
                      <a:pt x="34" y="13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222"/>
              <p:cNvSpPr>
                <a:spLocks noEditPoints="1"/>
              </p:cNvSpPr>
              <p:nvPr/>
            </p:nvSpPr>
            <p:spPr bwMode="auto">
              <a:xfrm>
                <a:off x="5061508" y="3985789"/>
                <a:ext cx="473075" cy="247650"/>
              </a:xfrm>
              <a:custGeom>
                <a:avLst/>
                <a:gdLst>
                  <a:gd name="T0" fmla="*/ 38 w 42"/>
                  <a:gd name="T1" fmla="*/ 9 h 22"/>
                  <a:gd name="T2" fmla="*/ 27 w 42"/>
                  <a:gd name="T3" fmla="*/ 0 h 22"/>
                  <a:gd name="T4" fmla="*/ 26 w 42"/>
                  <a:gd name="T5" fmla="*/ 0 h 22"/>
                  <a:gd name="T6" fmla="*/ 26 w 42"/>
                  <a:gd name="T7" fmla="*/ 1 h 22"/>
                  <a:gd name="T8" fmla="*/ 35 w 42"/>
                  <a:gd name="T9" fmla="*/ 9 h 22"/>
                  <a:gd name="T10" fmla="*/ 28 w 42"/>
                  <a:gd name="T11" fmla="*/ 9 h 22"/>
                  <a:gd name="T12" fmla="*/ 23 w 42"/>
                  <a:gd name="T13" fmla="*/ 14 h 22"/>
                  <a:gd name="T14" fmla="*/ 23 w 42"/>
                  <a:gd name="T15" fmla="*/ 14 h 22"/>
                  <a:gd name="T16" fmla="*/ 20 w 42"/>
                  <a:gd name="T17" fmla="*/ 14 h 22"/>
                  <a:gd name="T18" fmla="*/ 20 w 42"/>
                  <a:gd name="T19" fmla="*/ 14 h 22"/>
                  <a:gd name="T20" fmla="*/ 15 w 42"/>
                  <a:gd name="T21" fmla="*/ 9 h 22"/>
                  <a:gd name="T22" fmla="*/ 8 w 42"/>
                  <a:gd name="T23" fmla="*/ 9 h 22"/>
                  <a:gd name="T24" fmla="*/ 17 w 42"/>
                  <a:gd name="T25" fmla="*/ 1 h 22"/>
                  <a:gd name="T26" fmla="*/ 17 w 42"/>
                  <a:gd name="T27" fmla="*/ 0 h 22"/>
                  <a:gd name="T28" fmla="*/ 16 w 42"/>
                  <a:gd name="T29" fmla="*/ 0 h 22"/>
                  <a:gd name="T30" fmla="*/ 5 w 42"/>
                  <a:gd name="T31" fmla="*/ 9 h 22"/>
                  <a:gd name="T32" fmla="*/ 1 w 42"/>
                  <a:gd name="T33" fmla="*/ 13 h 22"/>
                  <a:gd name="T34" fmla="*/ 0 w 42"/>
                  <a:gd name="T35" fmla="*/ 14 h 22"/>
                  <a:gd name="T36" fmla="*/ 0 w 42"/>
                  <a:gd name="T37" fmla="*/ 14 h 22"/>
                  <a:gd name="T38" fmla="*/ 0 w 42"/>
                  <a:gd name="T39" fmla="*/ 18 h 22"/>
                  <a:gd name="T40" fmla="*/ 5 w 42"/>
                  <a:gd name="T41" fmla="*/ 22 h 22"/>
                  <a:gd name="T42" fmla="*/ 15 w 42"/>
                  <a:gd name="T43" fmla="*/ 22 h 22"/>
                  <a:gd name="T44" fmla="*/ 20 w 42"/>
                  <a:gd name="T45" fmla="*/ 18 h 22"/>
                  <a:gd name="T46" fmla="*/ 20 w 42"/>
                  <a:gd name="T47" fmla="*/ 18 h 22"/>
                  <a:gd name="T48" fmla="*/ 23 w 42"/>
                  <a:gd name="T49" fmla="*/ 18 h 22"/>
                  <a:gd name="T50" fmla="*/ 23 w 42"/>
                  <a:gd name="T51" fmla="*/ 18 h 22"/>
                  <a:gd name="T52" fmla="*/ 28 w 42"/>
                  <a:gd name="T53" fmla="*/ 22 h 22"/>
                  <a:gd name="T54" fmla="*/ 38 w 42"/>
                  <a:gd name="T55" fmla="*/ 22 h 22"/>
                  <a:gd name="T56" fmla="*/ 42 w 42"/>
                  <a:gd name="T57" fmla="*/ 18 h 22"/>
                  <a:gd name="T58" fmla="*/ 42 w 42"/>
                  <a:gd name="T59" fmla="*/ 14 h 22"/>
                  <a:gd name="T60" fmla="*/ 38 w 42"/>
                  <a:gd name="T61" fmla="*/ 9 h 22"/>
                  <a:gd name="T62" fmla="*/ 19 w 42"/>
                  <a:gd name="T63" fmla="*/ 18 h 22"/>
                  <a:gd name="T64" fmla="*/ 15 w 42"/>
                  <a:gd name="T65" fmla="*/ 21 h 22"/>
                  <a:gd name="T66" fmla="*/ 5 w 42"/>
                  <a:gd name="T67" fmla="*/ 21 h 22"/>
                  <a:gd name="T68" fmla="*/ 2 w 42"/>
                  <a:gd name="T69" fmla="*/ 18 h 22"/>
                  <a:gd name="T70" fmla="*/ 2 w 42"/>
                  <a:gd name="T71" fmla="*/ 14 h 22"/>
                  <a:gd name="T72" fmla="*/ 2 w 42"/>
                  <a:gd name="T73" fmla="*/ 14 h 22"/>
                  <a:gd name="T74" fmla="*/ 3 w 42"/>
                  <a:gd name="T75" fmla="*/ 13 h 22"/>
                  <a:gd name="T76" fmla="*/ 4 w 42"/>
                  <a:gd name="T77" fmla="*/ 11 h 22"/>
                  <a:gd name="T78" fmla="*/ 5 w 42"/>
                  <a:gd name="T79" fmla="*/ 11 h 22"/>
                  <a:gd name="T80" fmla="*/ 6 w 42"/>
                  <a:gd name="T81" fmla="*/ 11 h 22"/>
                  <a:gd name="T82" fmla="*/ 15 w 42"/>
                  <a:gd name="T83" fmla="*/ 11 h 22"/>
                  <a:gd name="T84" fmla="*/ 19 w 42"/>
                  <a:gd name="T85" fmla="*/ 14 h 22"/>
                  <a:gd name="T86" fmla="*/ 19 w 42"/>
                  <a:gd name="T87" fmla="*/ 15 h 22"/>
                  <a:gd name="T88" fmla="*/ 19 w 42"/>
                  <a:gd name="T89" fmla="*/ 17 h 22"/>
                  <a:gd name="T90" fmla="*/ 19 w 42"/>
                  <a:gd name="T91" fmla="*/ 18 h 22"/>
                  <a:gd name="T92" fmla="*/ 41 w 42"/>
                  <a:gd name="T93" fmla="*/ 18 h 22"/>
                  <a:gd name="T94" fmla="*/ 38 w 42"/>
                  <a:gd name="T95" fmla="*/ 21 h 22"/>
                  <a:gd name="T96" fmla="*/ 28 w 42"/>
                  <a:gd name="T97" fmla="*/ 21 h 22"/>
                  <a:gd name="T98" fmla="*/ 24 w 42"/>
                  <a:gd name="T99" fmla="*/ 18 h 22"/>
                  <a:gd name="T100" fmla="*/ 24 w 42"/>
                  <a:gd name="T101" fmla="*/ 17 h 22"/>
                  <a:gd name="T102" fmla="*/ 24 w 42"/>
                  <a:gd name="T103" fmla="*/ 15 h 22"/>
                  <a:gd name="T104" fmla="*/ 24 w 42"/>
                  <a:gd name="T105" fmla="*/ 14 h 22"/>
                  <a:gd name="T106" fmla="*/ 28 w 42"/>
                  <a:gd name="T107" fmla="*/ 11 h 22"/>
                  <a:gd name="T108" fmla="*/ 37 w 42"/>
                  <a:gd name="T109" fmla="*/ 11 h 22"/>
                  <a:gd name="T110" fmla="*/ 38 w 42"/>
                  <a:gd name="T111" fmla="*/ 11 h 22"/>
                  <a:gd name="T112" fmla="*/ 39 w 42"/>
                  <a:gd name="T113" fmla="*/ 11 h 22"/>
                  <a:gd name="T114" fmla="*/ 40 w 42"/>
                  <a:gd name="T115" fmla="*/ 13 h 22"/>
                  <a:gd name="T116" fmla="*/ 41 w 42"/>
                  <a:gd name="T117" fmla="*/ 14 h 22"/>
                  <a:gd name="T118" fmla="*/ 41 w 42"/>
                  <a:gd name="T119" fmla="*/ 14 h 22"/>
                  <a:gd name="T120" fmla="*/ 41 w 42"/>
                  <a:gd name="T121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2" h="22">
                    <a:moveTo>
                      <a:pt x="38" y="9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6" y="0"/>
                      <a:pt x="26" y="0"/>
                    </a:cubicBezTo>
                    <a:cubicBezTo>
                      <a:pt x="25" y="1"/>
                      <a:pt x="26" y="1"/>
                      <a:pt x="26" y="1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5" y="9"/>
                      <a:pt x="23" y="12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2"/>
                      <a:pt x="18" y="9"/>
                      <a:pt x="15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0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3" y="10"/>
                      <a:pt x="1" y="11"/>
                      <a:pt x="1" y="13"/>
                    </a:cubicBezTo>
                    <a:cubicBezTo>
                      <a:pt x="0" y="13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20"/>
                      <a:pt x="3" y="22"/>
                      <a:pt x="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8" y="22"/>
                      <a:pt x="20" y="20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20"/>
                      <a:pt x="25" y="22"/>
                      <a:pt x="28" y="22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40" y="22"/>
                      <a:pt x="42" y="20"/>
                      <a:pt x="42" y="18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2" y="12"/>
                      <a:pt x="40" y="10"/>
                      <a:pt x="38" y="9"/>
                    </a:cubicBezTo>
                    <a:close/>
                    <a:moveTo>
                      <a:pt x="19" y="18"/>
                    </a:moveTo>
                    <a:cubicBezTo>
                      <a:pt x="19" y="19"/>
                      <a:pt x="17" y="21"/>
                      <a:pt x="15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4" y="21"/>
                      <a:pt x="2" y="19"/>
                      <a:pt x="2" y="18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3"/>
                      <a:pt x="3" y="13"/>
                    </a:cubicBezTo>
                    <a:cubicBezTo>
                      <a:pt x="3" y="12"/>
                      <a:pt x="3" y="12"/>
                      <a:pt x="4" y="11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7" y="11"/>
                      <a:pt x="19" y="12"/>
                      <a:pt x="19" y="14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9" y="17"/>
                      <a:pt x="19" y="17"/>
                      <a:pt x="19" y="17"/>
                    </a:cubicBezTo>
                    <a:lnTo>
                      <a:pt x="19" y="18"/>
                    </a:lnTo>
                    <a:close/>
                    <a:moveTo>
                      <a:pt x="41" y="18"/>
                    </a:moveTo>
                    <a:cubicBezTo>
                      <a:pt x="41" y="19"/>
                      <a:pt x="39" y="21"/>
                      <a:pt x="38" y="21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26" y="21"/>
                      <a:pt x="24" y="19"/>
                      <a:pt x="24" y="18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2"/>
                      <a:pt x="26" y="11"/>
                      <a:pt x="28" y="11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8" y="11"/>
                      <a:pt x="38" y="11"/>
                      <a:pt x="39" y="11"/>
                    </a:cubicBezTo>
                    <a:cubicBezTo>
                      <a:pt x="39" y="12"/>
                      <a:pt x="40" y="12"/>
                      <a:pt x="40" y="13"/>
                    </a:cubicBezTo>
                    <a:cubicBezTo>
                      <a:pt x="41" y="13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lnTo>
                      <a:pt x="41" y="18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224"/>
              <p:cNvSpPr>
                <a:spLocks noEditPoints="1"/>
              </p:cNvSpPr>
              <p:nvPr/>
            </p:nvSpPr>
            <p:spPr bwMode="auto">
              <a:xfrm>
                <a:off x="5083733" y="2688801"/>
                <a:ext cx="439738" cy="315912"/>
              </a:xfrm>
              <a:custGeom>
                <a:avLst/>
                <a:gdLst>
                  <a:gd name="T0" fmla="*/ 35 w 39"/>
                  <a:gd name="T1" fmla="*/ 4 h 28"/>
                  <a:gd name="T2" fmla="*/ 28 w 39"/>
                  <a:gd name="T3" fmla="*/ 3 h 28"/>
                  <a:gd name="T4" fmla="*/ 21 w 39"/>
                  <a:gd name="T5" fmla="*/ 9 h 28"/>
                  <a:gd name="T6" fmla="*/ 18 w 39"/>
                  <a:gd name="T7" fmla="*/ 3 h 28"/>
                  <a:gd name="T8" fmla="*/ 11 w 39"/>
                  <a:gd name="T9" fmla="*/ 0 h 28"/>
                  <a:gd name="T10" fmla="*/ 6 w 39"/>
                  <a:gd name="T11" fmla="*/ 16 h 28"/>
                  <a:gd name="T12" fmla="*/ 20 w 39"/>
                  <a:gd name="T13" fmla="*/ 28 h 28"/>
                  <a:gd name="T14" fmla="*/ 30 w 39"/>
                  <a:gd name="T15" fmla="*/ 20 h 28"/>
                  <a:gd name="T16" fmla="*/ 35 w 39"/>
                  <a:gd name="T17" fmla="*/ 4 h 28"/>
                  <a:gd name="T18" fmla="*/ 11 w 39"/>
                  <a:gd name="T19" fmla="*/ 4 h 28"/>
                  <a:gd name="T20" fmla="*/ 7 w 39"/>
                  <a:gd name="T21" fmla="*/ 8 h 28"/>
                  <a:gd name="T22" fmla="*/ 7 w 39"/>
                  <a:gd name="T23" fmla="*/ 9 h 28"/>
                  <a:gd name="T24" fmla="*/ 6 w 39"/>
                  <a:gd name="T25" fmla="*/ 9 h 28"/>
                  <a:gd name="T26" fmla="*/ 6 w 39"/>
                  <a:gd name="T27" fmla="*/ 9 h 28"/>
                  <a:gd name="T28" fmla="*/ 6 w 39"/>
                  <a:gd name="T29" fmla="*/ 9 h 28"/>
                  <a:gd name="T30" fmla="*/ 6 w 39"/>
                  <a:gd name="T31" fmla="*/ 8 h 28"/>
                  <a:gd name="T32" fmla="*/ 11 w 39"/>
                  <a:gd name="T33" fmla="*/ 3 h 28"/>
                  <a:gd name="T34" fmla="*/ 11 w 39"/>
                  <a:gd name="T35" fmla="*/ 3 h 28"/>
                  <a:gd name="T36" fmla="*/ 12 w 39"/>
                  <a:gd name="T37" fmla="*/ 3 h 28"/>
                  <a:gd name="T38" fmla="*/ 11 w 39"/>
                  <a:gd name="T39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" h="28">
                    <a:moveTo>
                      <a:pt x="35" y="4"/>
                    </a:moveTo>
                    <a:cubicBezTo>
                      <a:pt x="34" y="2"/>
                      <a:pt x="31" y="1"/>
                      <a:pt x="28" y="3"/>
                    </a:cubicBezTo>
                    <a:cubicBezTo>
                      <a:pt x="26" y="4"/>
                      <a:pt x="23" y="8"/>
                      <a:pt x="21" y="9"/>
                    </a:cubicBezTo>
                    <a:cubicBezTo>
                      <a:pt x="18" y="9"/>
                      <a:pt x="19" y="5"/>
                      <a:pt x="18" y="3"/>
                    </a:cubicBezTo>
                    <a:cubicBezTo>
                      <a:pt x="16" y="1"/>
                      <a:pt x="14" y="0"/>
                      <a:pt x="11" y="0"/>
                    </a:cubicBezTo>
                    <a:cubicBezTo>
                      <a:pt x="1" y="2"/>
                      <a:pt x="0" y="11"/>
                      <a:pt x="6" y="16"/>
                    </a:cubicBezTo>
                    <a:cubicBezTo>
                      <a:pt x="12" y="21"/>
                      <a:pt x="14" y="23"/>
                      <a:pt x="20" y="28"/>
                    </a:cubicBezTo>
                    <a:cubicBezTo>
                      <a:pt x="23" y="25"/>
                      <a:pt x="27" y="23"/>
                      <a:pt x="30" y="20"/>
                    </a:cubicBezTo>
                    <a:cubicBezTo>
                      <a:pt x="34" y="16"/>
                      <a:pt x="39" y="10"/>
                      <a:pt x="35" y="4"/>
                    </a:cubicBezTo>
                    <a:close/>
                    <a:moveTo>
                      <a:pt x="11" y="4"/>
                    </a:moveTo>
                    <a:cubicBezTo>
                      <a:pt x="9" y="4"/>
                      <a:pt x="7" y="6"/>
                      <a:pt x="7" y="8"/>
                    </a:cubicBezTo>
                    <a:cubicBezTo>
                      <a:pt x="7" y="8"/>
                      <a:pt x="7" y="8"/>
                      <a:pt x="7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8"/>
                      <a:pt x="6" y="8"/>
                    </a:cubicBezTo>
                    <a:cubicBezTo>
                      <a:pt x="6" y="5"/>
                      <a:pt x="8" y="3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4"/>
                      <a:pt x="12" y="4"/>
                      <a:pt x="11" y="4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225"/>
              <p:cNvSpPr/>
              <p:nvPr/>
            </p:nvSpPr>
            <p:spPr bwMode="auto">
              <a:xfrm>
                <a:off x="3799445" y="839364"/>
                <a:ext cx="473075" cy="11112"/>
              </a:xfrm>
              <a:custGeom>
                <a:avLst/>
                <a:gdLst>
                  <a:gd name="T0" fmla="*/ 1 w 42"/>
                  <a:gd name="T1" fmla="*/ 1 h 1"/>
                  <a:gd name="T2" fmla="*/ 0 w 42"/>
                  <a:gd name="T3" fmla="*/ 0 h 1"/>
                  <a:gd name="T4" fmla="*/ 1 w 42"/>
                  <a:gd name="T5" fmla="*/ 0 h 1"/>
                  <a:gd name="T6" fmla="*/ 41 w 42"/>
                  <a:gd name="T7" fmla="*/ 0 h 1"/>
                  <a:gd name="T8" fmla="*/ 42 w 42"/>
                  <a:gd name="T9" fmla="*/ 0 h 1"/>
                  <a:gd name="T10" fmla="*/ 41 w 42"/>
                  <a:gd name="T11" fmla="*/ 1 h 1"/>
                  <a:gd name="T12" fmla="*/ 1 w 42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1">
                    <a:moveTo>
                      <a:pt x="1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1" y="0"/>
                      <a:pt x="42" y="0"/>
                      <a:pt x="42" y="0"/>
                    </a:cubicBezTo>
                    <a:cubicBezTo>
                      <a:pt x="42" y="1"/>
                      <a:pt x="41" y="1"/>
                      <a:pt x="41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Rectangle 226"/>
              <p:cNvSpPr>
                <a:spLocks noChangeArrowheads="1"/>
              </p:cNvSpPr>
              <p:nvPr/>
            </p:nvSpPr>
            <p:spPr bwMode="auto">
              <a:xfrm>
                <a:off x="3856595" y="569489"/>
                <a:ext cx="66675" cy="236537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Rectangle 227"/>
              <p:cNvSpPr>
                <a:spLocks noChangeArrowheads="1"/>
              </p:cNvSpPr>
              <p:nvPr/>
            </p:nvSpPr>
            <p:spPr bwMode="auto">
              <a:xfrm>
                <a:off x="3956608" y="490114"/>
                <a:ext cx="68263" cy="315912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Rectangle 228"/>
              <p:cNvSpPr>
                <a:spLocks noChangeArrowheads="1"/>
              </p:cNvSpPr>
              <p:nvPr/>
            </p:nvSpPr>
            <p:spPr bwMode="auto">
              <a:xfrm>
                <a:off x="4058208" y="591714"/>
                <a:ext cx="68263" cy="214312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Rectangle 229"/>
              <p:cNvSpPr>
                <a:spLocks noChangeArrowheads="1"/>
              </p:cNvSpPr>
              <p:nvPr/>
            </p:nvSpPr>
            <p:spPr bwMode="auto">
              <a:xfrm>
                <a:off x="4159808" y="658389"/>
                <a:ext cx="68263" cy="147637"/>
              </a:xfrm>
              <a:prstGeom prst="rect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230"/>
              <p:cNvSpPr>
                <a:spLocks noEditPoints="1"/>
              </p:cNvSpPr>
              <p:nvPr/>
            </p:nvSpPr>
            <p:spPr bwMode="auto">
              <a:xfrm>
                <a:off x="3843895" y="1009226"/>
                <a:ext cx="349250" cy="360362"/>
              </a:xfrm>
              <a:custGeom>
                <a:avLst/>
                <a:gdLst>
                  <a:gd name="T0" fmla="*/ 30 w 31"/>
                  <a:gd name="T1" fmla="*/ 20 h 32"/>
                  <a:gd name="T2" fmla="*/ 15 w 31"/>
                  <a:gd name="T3" fmla="*/ 4 h 32"/>
                  <a:gd name="T4" fmla="*/ 12 w 31"/>
                  <a:gd name="T5" fmla="*/ 1 h 32"/>
                  <a:gd name="T6" fmla="*/ 7 w 31"/>
                  <a:gd name="T7" fmla="*/ 1 h 32"/>
                  <a:gd name="T8" fmla="*/ 1 w 31"/>
                  <a:gd name="T9" fmla="*/ 8 h 32"/>
                  <a:gd name="T10" fmla="*/ 1 w 31"/>
                  <a:gd name="T11" fmla="*/ 12 h 32"/>
                  <a:gd name="T12" fmla="*/ 4 w 31"/>
                  <a:gd name="T13" fmla="*/ 15 h 32"/>
                  <a:gd name="T14" fmla="*/ 20 w 31"/>
                  <a:gd name="T15" fmla="*/ 31 h 32"/>
                  <a:gd name="T16" fmla="*/ 20 w 31"/>
                  <a:gd name="T17" fmla="*/ 32 h 32"/>
                  <a:gd name="T18" fmla="*/ 24 w 31"/>
                  <a:gd name="T19" fmla="*/ 25 h 32"/>
                  <a:gd name="T20" fmla="*/ 31 w 31"/>
                  <a:gd name="T21" fmla="*/ 21 h 32"/>
                  <a:gd name="T22" fmla="*/ 30 w 31"/>
                  <a:gd name="T23" fmla="*/ 20 h 32"/>
                  <a:gd name="T24" fmla="*/ 6 w 31"/>
                  <a:gd name="T25" fmla="*/ 7 h 32"/>
                  <a:gd name="T26" fmla="*/ 8 w 31"/>
                  <a:gd name="T27" fmla="*/ 7 h 32"/>
                  <a:gd name="T28" fmla="*/ 20 w 31"/>
                  <a:gd name="T29" fmla="*/ 18 h 32"/>
                  <a:gd name="T30" fmla="*/ 19 w 31"/>
                  <a:gd name="T31" fmla="*/ 20 h 32"/>
                  <a:gd name="T32" fmla="*/ 18 w 31"/>
                  <a:gd name="T33" fmla="*/ 20 h 32"/>
                  <a:gd name="T34" fmla="*/ 6 w 31"/>
                  <a:gd name="T35" fmla="*/ 9 h 32"/>
                  <a:gd name="T36" fmla="*/ 6 w 31"/>
                  <a:gd name="T37" fmla="*/ 7 h 32"/>
                  <a:gd name="T38" fmla="*/ 20 w 31"/>
                  <a:gd name="T39" fmla="*/ 27 h 32"/>
                  <a:gd name="T40" fmla="*/ 18 w 31"/>
                  <a:gd name="T41" fmla="*/ 27 h 32"/>
                  <a:gd name="T42" fmla="*/ 3 w 31"/>
                  <a:gd name="T43" fmla="*/ 12 h 32"/>
                  <a:gd name="T44" fmla="*/ 3 w 31"/>
                  <a:gd name="T45" fmla="*/ 10 h 32"/>
                  <a:gd name="T46" fmla="*/ 5 w 31"/>
                  <a:gd name="T47" fmla="*/ 10 h 32"/>
                  <a:gd name="T48" fmla="*/ 20 w 31"/>
                  <a:gd name="T49" fmla="*/ 25 h 32"/>
                  <a:gd name="T50" fmla="*/ 20 w 31"/>
                  <a:gd name="T51" fmla="*/ 27 h 32"/>
                  <a:gd name="T52" fmla="*/ 27 w 31"/>
                  <a:gd name="T53" fmla="*/ 21 h 32"/>
                  <a:gd name="T54" fmla="*/ 25 w 31"/>
                  <a:gd name="T55" fmla="*/ 21 h 32"/>
                  <a:gd name="T56" fmla="*/ 10 w 31"/>
                  <a:gd name="T57" fmla="*/ 5 h 32"/>
                  <a:gd name="T58" fmla="*/ 10 w 31"/>
                  <a:gd name="T59" fmla="*/ 3 h 32"/>
                  <a:gd name="T60" fmla="*/ 12 w 31"/>
                  <a:gd name="T61" fmla="*/ 3 h 32"/>
                  <a:gd name="T62" fmla="*/ 27 w 31"/>
                  <a:gd name="T63" fmla="*/ 19 h 32"/>
                  <a:gd name="T64" fmla="*/ 27 w 31"/>
                  <a:gd name="T65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1" h="32">
                    <a:moveTo>
                      <a:pt x="30" y="20"/>
                    </a:moveTo>
                    <a:cubicBezTo>
                      <a:pt x="15" y="4"/>
                      <a:pt x="15" y="4"/>
                      <a:pt x="15" y="4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0" y="0"/>
                      <a:pt x="8" y="0"/>
                      <a:pt x="7" y="1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9"/>
                      <a:pt x="0" y="11"/>
                      <a:pt x="1" y="12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1"/>
                      <a:pt x="20" y="32"/>
                      <a:pt x="20" y="32"/>
                    </a:cubicBezTo>
                    <a:cubicBezTo>
                      <a:pt x="21" y="29"/>
                      <a:pt x="22" y="27"/>
                      <a:pt x="24" y="25"/>
                    </a:cubicBezTo>
                    <a:cubicBezTo>
                      <a:pt x="26" y="23"/>
                      <a:pt x="29" y="22"/>
                      <a:pt x="31" y="21"/>
                    </a:cubicBezTo>
                    <a:cubicBezTo>
                      <a:pt x="31" y="21"/>
                      <a:pt x="31" y="21"/>
                      <a:pt x="30" y="20"/>
                    </a:cubicBezTo>
                    <a:close/>
                    <a:moveTo>
                      <a:pt x="6" y="7"/>
                    </a:moveTo>
                    <a:cubicBezTo>
                      <a:pt x="7" y="7"/>
                      <a:pt x="8" y="6"/>
                      <a:pt x="8" y="7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9"/>
                      <a:pt x="20" y="20"/>
                      <a:pt x="19" y="20"/>
                    </a:cubicBezTo>
                    <a:cubicBezTo>
                      <a:pt x="19" y="21"/>
                      <a:pt x="18" y="21"/>
                      <a:pt x="18" y="20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6" y="8"/>
                      <a:pt x="6" y="7"/>
                    </a:cubicBezTo>
                    <a:close/>
                    <a:moveTo>
                      <a:pt x="20" y="27"/>
                    </a:moveTo>
                    <a:cubicBezTo>
                      <a:pt x="19" y="28"/>
                      <a:pt x="19" y="28"/>
                      <a:pt x="18" y="27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2" y="12"/>
                      <a:pt x="2" y="11"/>
                      <a:pt x="3" y="10"/>
                    </a:cubicBezTo>
                    <a:cubicBezTo>
                      <a:pt x="3" y="10"/>
                      <a:pt x="4" y="10"/>
                      <a:pt x="5" y="10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21" y="26"/>
                      <a:pt x="21" y="27"/>
                      <a:pt x="20" y="27"/>
                    </a:cubicBezTo>
                    <a:close/>
                    <a:moveTo>
                      <a:pt x="27" y="21"/>
                    </a:moveTo>
                    <a:cubicBezTo>
                      <a:pt x="26" y="21"/>
                      <a:pt x="25" y="21"/>
                      <a:pt x="25" y="21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9" y="5"/>
                      <a:pt x="9" y="4"/>
                      <a:pt x="10" y="3"/>
                    </a:cubicBezTo>
                    <a:cubicBezTo>
                      <a:pt x="10" y="3"/>
                      <a:pt x="11" y="3"/>
                      <a:pt x="12" y="3"/>
                    </a:cubicBezTo>
                    <a:cubicBezTo>
                      <a:pt x="27" y="19"/>
                      <a:pt x="27" y="19"/>
                      <a:pt x="27" y="19"/>
                    </a:cubicBezTo>
                    <a:cubicBezTo>
                      <a:pt x="27" y="19"/>
                      <a:pt x="27" y="20"/>
                      <a:pt x="27" y="2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231"/>
              <p:cNvSpPr/>
              <p:nvPr/>
            </p:nvSpPr>
            <p:spPr bwMode="auto">
              <a:xfrm>
                <a:off x="4080433" y="1256876"/>
                <a:ext cx="147638" cy="146050"/>
              </a:xfrm>
              <a:custGeom>
                <a:avLst/>
                <a:gdLst>
                  <a:gd name="T0" fmla="*/ 13 w 13"/>
                  <a:gd name="T1" fmla="*/ 10 h 13"/>
                  <a:gd name="T2" fmla="*/ 11 w 13"/>
                  <a:gd name="T3" fmla="*/ 1 h 13"/>
                  <a:gd name="T4" fmla="*/ 11 w 13"/>
                  <a:gd name="T5" fmla="*/ 1 h 13"/>
                  <a:gd name="T6" fmla="*/ 11 w 13"/>
                  <a:gd name="T7" fmla="*/ 0 h 13"/>
                  <a:gd name="T8" fmla="*/ 4 w 13"/>
                  <a:gd name="T9" fmla="*/ 4 h 13"/>
                  <a:gd name="T10" fmla="*/ 0 w 13"/>
                  <a:gd name="T11" fmla="*/ 11 h 13"/>
                  <a:gd name="T12" fmla="*/ 1 w 13"/>
                  <a:gd name="T13" fmla="*/ 11 h 13"/>
                  <a:gd name="T14" fmla="*/ 1 w 13"/>
                  <a:gd name="T15" fmla="*/ 11 h 13"/>
                  <a:gd name="T16" fmla="*/ 9 w 13"/>
                  <a:gd name="T17" fmla="*/ 13 h 13"/>
                  <a:gd name="T18" fmla="*/ 13 w 13"/>
                  <a:gd name="T19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3">
                    <a:moveTo>
                      <a:pt x="13" y="10"/>
                    </a:move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8" y="1"/>
                      <a:pt x="6" y="2"/>
                      <a:pt x="4" y="4"/>
                    </a:cubicBezTo>
                    <a:cubicBezTo>
                      <a:pt x="2" y="6"/>
                      <a:pt x="1" y="8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2" y="13"/>
                      <a:pt x="13" y="12"/>
                      <a:pt x="13" y="1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232"/>
              <p:cNvSpPr>
                <a:spLocks noEditPoints="1"/>
              </p:cNvSpPr>
              <p:nvPr/>
            </p:nvSpPr>
            <p:spPr bwMode="auto">
              <a:xfrm>
                <a:off x="3889933" y="3365076"/>
                <a:ext cx="258763" cy="384175"/>
              </a:xfrm>
              <a:custGeom>
                <a:avLst/>
                <a:gdLst>
                  <a:gd name="T0" fmla="*/ 17 w 23"/>
                  <a:gd name="T1" fmla="*/ 0 h 34"/>
                  <a:gd name="T2" fmla="*/ 6 w 23"/>
                  <a:gd name="T3" fmla="*/ 0 h 34"/>
                  <a:gd name="T4" fmla="*/ 0 w 23"/>
                  <a:gd name="T5" fmla="*/ 6 h 34"/>
                  <a:gd name="T6" fmla="*/ 0 w 23"/>
                  <a:gd name="T7" fmla="*/ 28 h 34"/>
                  <a:gd name="T8" fmla="*/ 6 w 23"/>
                  <a:gd name="T9" fmla="*/ 34 h 34"/>
                  <a:gd name="T10" fmla="*/ 17 w 23"/>
                  <a:gd name="T11" fmla="*/ 34 h 34"/>
                  <a:gd name="T12" fmla="*/ 23 w 23"/>
                  <a:gd name="T13" fmla="*/ 28 h 34"/>
                  <a:gd name="T14" fmla="*/ 23 w 23"/>
                  <a:gd name="T15" fmla="*/ 6 h 34"/>
                  <a:gd name="T16" fmla="*/ 17 w 23"/>
                  <a:gd name="T17" fmla="*/ 0 h 34"/>
                  <a:gd name="T18" fmla="*/ 6 w 23"/>
                  <a:gd name="T19" fmla="*/ 31 h 34"/>
                  <a:gd name="T20" fmla="*/ 4 w 23"/>
                  <a:gd name="T21" fmla="*/ 29 h 34"/>
                  <a:gd name="T22" fmla="*/ 6 w 23"/>
                  <a:gd name="T23" fmla="*/ 26 h 34"/>
                  <a:gd name="T24" fmla="*/ 9 w 23"/>
                  <a:gd name="T25" fmla="*/ 29 h 34"/>
                  <a:gd name="T26" fmla="*/ 6 w 23"/>
                  <a:gd name="T27" fmla="*/ 31 h 34"/>
                  <a:gd name="T28" fmla="*/ 17 w 23"/>
                  <a:gd name="T29" fmla="*/ 31 h 34"/>
                  <a:gd name="T30" fmla="*/ 14 w 23"/>
                  <a:gd name="T31" fmla="*/ 29 h 34"/>
                  <a:gd name="T32" fmla="*/ 17 w 23"/>
                  <a:gd name="T33" fmla="*/ 26 h 34"/>
                  <a:gd name="T34" fmla="*/ 19 w 23"/>
                  <a:gd name="T35" fmla="*/ 29 h 34"/>
                  <a:gd name="T36" fmla="*/ 17 w 23"/>
                  <a:gd name="T37" fmla="*/ 31 h 34"/>
                  <a:gd name="T38" fmla="*/ 21 w 23"/>
                  <a:gd name="T39" fmla="*/ 21 h 34"/>
                  <a:gd name="T40" fmla="*/ 16 w 23"/>
                  <a:gd name="T41" fmla="*/ 26 h 34"/>
                  <a:gd name="T42" fmla="*/ 7 w 23"/>
                  <a:gd name="T43" fmla="*/ 26 h 34"/>
                  <a:gd name="T44" fmla="*/ 2 w 23"/>
                  <a:gd name="T45" fmla="*/ 21 h 34"/>
                  <a:gd name="T46" fmla="*/ 2 w 23"/>
                  <a:gd name="T47" fmla="*/ 6 h 34"/>
                  <a:gd name="T48" fmla="*/ 7 w 23"/>
                  <a:gd name="T49" fmla="*/ 2 h 34"/>
                  <a:gd name="T50" fmla="*/ 16 w 23"/>
                  <a:gd name="T51" fmla="*/ 2 h 34"/>
                  <a:gd name="T52" fmla="*/ 21 w 23"/>
                  <a:gd name="T53" fmla="*/ 6 h 34"/>
                  <a:gd name="T54" fmla="*/ 21 w 23"/>
                  <a:gd name="T55" fmla="*/ 2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" h="34">
                    <a:moveTo>
                      <a:pt x="17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1"/>
                      <a:pt x="3" y="34"/>
                      <a:pt x="6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20" y="34"/>
                      <a:pt x="23" y="31"/>
                      <a:pt x="23" y="28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3" y="3"/>
                      <a:pt x="20" y="0"/>
                      <a:pt x="17" y="0"/>
                    </a:cubicBezTo>
                    <a:close/>
                    <a:moveTo>
                      <a:pt x="6" y="31"/>
                    </a:moveTo>
                    <a:cubicBezTo>
                      <a:pt x="5" y="31"/>
                      <a:pt x="4" y="30"/>
                      <a:pt x="4" y="29"/>
                    </a:cubicBezTo>
                    <a:cubicBezTo>
                      <a:pt x="4" y="27"/>
                      <a:pt x="5" y="26"/>
                      <a:pt x="6" y="26"/>
                    </a:cubicBezTo>
                    <a:cubicBezTo>
                      <a:pt x="8" y="26"/>
                      <a:pt x="9" y="27"/>
                      <a:pt x="9" y="29"/>
                    </a:cubicBezTo>
                    <a:cubicBezTo>
                      <a:pt x="9" y="30"/>
                      <a:pt x="8" y="31"/>
                      <a:pt x="6" y="31"/>
                    </a:cubicBezTo>
                    <a:close/>
                    <a:moveTo>
                      <a:pt x="17" y="31"/>
                    </a:moveTo>
                    <a:cubicBezTo>
                      <a:pt x="15" y="31"/>
                      <a:pt x="14" y="30"/>
                      <a:pt x="14" y="29"/>
                    </a:cubicBezTo>
                    <a:cubicBezTo>
                      <a:pt x="14" y="27"/>
                      <a:pt x="15" y="26"/>
                      <a:pt x="17" y="26"/>
                    </a:cubicBezTo>
                    <a:cubicBezTo>
                      <a:pt x="18" y="26"/>
                      <a:pt x="19" y="27"/>
                      <a:pt x="19" y="29"/>
                    </a:cubicBezTo>
                    <a:cubicBezTo>
                      <a:pt x="19" y="30"/>
                      <a:pt x="18" y="31"/>
                      <a:pt x="17" y="31"/>
                    </a:cubicBezTo>
                    <a:close/>
                    <a:moveTo>
                      <a:pt x="21" y="21"/>
                    </a:moveTo>
                    <a:cubicBezTo>
                      <a:pt x="21" y="24"/>
                      <a:pt x="19" y="26"/>
                      <a:pt x="16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4" y="26"/>
                      <a:pt x="2" y="24"/>
                      <a:pt x="2" y="21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4"/>
                      <a:pt x="4" y="2"/>
                      <a:pt x="7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9" y="2"/>
                      <a:pt x="21" y="4"/>
                      <a:pt x="21" y="6"/>
                    </a:cubicBezTo>
                    <a:lnTo>
                      <a:pt x="21" y="21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233"/>
              <p:cNvSpPr/>
              <p:nvPr/>
            </p:nvSpPr>
            <p:spPr bwMode="auto">
              <a:xfrm>
                <a:off x="4159808" y="3365076"/>
                <a:ext cx="22225" cy="384175"/>
              </a:xfrm>
              <a:custGeom>
                <a:avLst/>
                <a:gdLst>
                  <a:gd name="T0" fmla="*/ 0 w 14"/>
                  <a:gd name="T1" fmla="*/ 0 h 242"/>
                  <a:gd name="T2" fmla="*/ 0 w 14"/>
                  <a:gd name="T3" fmla="*/ 164 h 242"/>
                  <a:gd name="T4" fmla="*/ 0 w 14"/>
                  <a:gd name="T5" fmla="*/ 164 h 242"/>
                  <a:gd name="T6" fmla="*/ 0 w 14"/>
                  <a:gd name="T7" fmla="*/ 242 h 242"/>
                  <a:gd name="T8" fmla="*/ 14 w 14"/>
                  <a:gd name="T9" fmla="*/ 242 h 242"/>
                  <a:gd name="T10" fmla="*/ 14 w 14"/>
                  <a:gd name="T11" fmla="*/ 164 h 242"/>
                  <a:gd name="T12" fmla="*/ 14 w 14"/>
                  <a:gd name="T13" fmla="*/ 149 h 242"/>
                  <a:gd name="T14" fmla="*/ 14 w 14"/>
                  <a:gd name="T15" fmla="*/ 0 h 242"/>
                  <a:gd name="T16" fmla="*/ 0 w 14"/>
                  <a:gd name="T17" fmla="*/ 0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242">
                    <a:moveTo>
                      <a:pt x="0" y="0"/>
                    </a:moveTo>
                    <a:lnTo>
                      <a:pt x="0" y="164"/>
                    </a:lnTo>
                    <a:lnTo>
                      <a:pt x="0" y="164"/>
                    </a:lnTo>
                    <a:lnTo>
                      <a:pt x="0" y="242"/>
                    </a:lnTo>
                    <a:lnTo>
                      <a:pt x="14" y="242"/>
                    </a:lnTo>
                    <a:lnTo>
                      <a:pt x="14" y="164"/>
                    </a:lnTo>
                    <a:lnTo>
                      <a:pt x="14" y="149"/>
                    </a:lnTo>
                    <a:lnTo>
                      <a:pt x="1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Freeform 234"/>
              <p:cNvSpPr/>
              <p:nvPr/>
            </p:nvSpPr>
            <p:spPr bwMode="auto">
              <a:xfrm>
                <a:off x="4035983" y="4030239"/>
                <a:ext cx="22225" cy="34925"/>
              </a:xfrm>
              <a:custGeom>
                <a:avLst/>
                <a:gdLst>
                  <a:gd name="T0" fmla="*/ 7 w 14"/>
                  <a:gd name="T1" fmla="*/ 7 h 22"/>
                  <a:gd name="T2" fmla="*/ 7 w 14"/>
                  <a:gd name="T3" fmla="*/ 7 h 22"/>
                  <a:gd name="T4" fmla="*/ 0 w 14"/>
                  <a:gd name="T5" fmla="*/ 7 h 22"/>
                  <a:gd name="T6" fmla="*/ 0 w 14"/>
                  <a:gd name="T7" fmla="*/ 0 h 22"/>
                  <a:gd name="T8" fmla="*/ 7 w 14"/>
                  <a:gd name="T9" fmla="*/ 0 h 22"/>
                  <a:gd name="T10" fmla="*/ 14 w 14"/>
                  <a:gd name="T11" fmla="*/ 0 h 22"/>
                  <a:gd name="T12" fmla="*/ 14 w 14"/>
                  <a:gd name="T13" fmla="*/ 22 h 22"/>
                  <a:gd name="T14" fmla="*/ 7 w 14"/>
                  <a:gd name="T15" fmla="*/ 22 h 22"/>
                  <a:gd name="T16" fmla="*/ 7 w 14"/>
                  <a:gd name="T17" fmla="*/ 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22">
                    <a:moveTo>
                      <a:pt x="7" y="7"/>
                    </a:moveTo>
                    <a:lnTo>
                      <a:pt x="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14" y="0"/>
                    </a:lnTo>
                    <a:lnTo>
                      <a:pt x="14" y="22"/>
                    </a:lnTo>
                    <a:lnTo>
                      <a:pt x="7" y="22"/>
                    </a:lnTo>
                    <a:lnTo>
                      <a:pt x="7" y="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235"/>
              <p:cNvSpPr>
                <a:spLocks noEditPoints="1"/>
              </p:cNvSpPr>
              <p:nvPr/>
            </p:nvSpPr>
            <p:spPr bwMode="auto">
              <a:xfrm>
                <a:off x="4058208" y="4030239"/>
                <a:ext cx="34925" cy="34925"/>
              </a:xfrm>
              <a:custGeom>
                <a:avLst/>
                <a:gdLst>
                  <a:gd name="T0" fmla="*/ 3 w 3"/>
                  <a:gd name="T1" fmla="*/ 1 h 3"/>
                  <a:gd name="T2" fmla="*/ 1 w 3"/>
                  <a:gd name="T3" fmla="*/ 3 h 3"/>
                  <a:gd name="T4" fmla="*/ 0 w 3"/>
                  <a:gd name="T5" fmla="*/ 1 h 3"/>
                  <a:gd name="T6" fmla="*/ 1 w 3"/>
                  <a:gd name="T7" fmla="*/ 0 h 3"/>
                  <a:gd name="T8" fmla="*/ 3 w 3"/>
                  <a:gd name="T9" fmla="*/ 1 h 3"/>
                  <a:gd name="T10" fmla="*/ 1 w 3"/>
                  <a:gd name="T11" fmla="*/ 1 h 3"/>
                  <a:gd name="T12" fmla="*/ 1 w 3"/>
                  <a:gd name="T13" fmla="*/ 2 h 3"/>
                  <a:gd name="T14" fmla="*/ 2 w 3"/>
                  <a:gd name="T15" fmla="*/ 1 h 3"/>
                  <a:gd name="T16" fmla="*/ 1 w 3"/>
                  <a:gd name="T17" fmla="*/ 1 h 3"/>
                  <a:gd name="T18" fmla="*/ 1 w 3"/>
                  <a:gd name="T1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3" y="2"/>
                      <a:pt x="2" y="3"/>
                      <a:pt x="1" y="3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1"/>
                    </a:cubicBezTo>
                    <a:close/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236"/>
              <p:cNvSpPr>
                <a:spLocks noEditPoints="1"/>
              </p:cNvSpPr>
              <p:nvPr/>
            </p:nvSpPr>
            <p:spPr bwMode="auto">
              <a:xfrm>
                <a:off x="4093133" y="4030239"/>
                <a:ext cx="22225" cy="34925"/>
              </a:xfrm>
              <a:custGeom>
                <a:avLst/>
                <a:gdLst>
                  <a:gd name="T0" fmla="*/ 2 w 2"/>
                  <a:gd name="T1" fmla="*/ 1 h 3"/>
                  <a:gd name="T2" fmla="*/ 1 w 2"/>
                  <a:gd name="T3" fmla="*/ 3 h 3"/>
                  <a:gd name="T4" fmla="*/ 0 w 2"/>
                  <a:gd name="T5" fmla="*/ 1 h 3"/>
                  <a:gd name="T6" fmla="*/ 1 w 2"/>
                  <a:gd name="T7" fmla="*/ 0 h 3"/>
                  <a:gd name="T8" fmla="*/ 2 w 2"/>
                  <a:gd name="T9" fmla="*/ 1 h 3"/>
                  <a:gd name="T10" fmla="*/ 0 w 2"/>
                  <a:gd name="T11" fmla="*/ 1 h 3"/>
                  <a:gd name="T12" fmla="*/ 1 w 2"/>
                  <a:gd name="T13" fmla="*/ 2 h 3"/>
                  <a:gd name="T14" fmla="*/ 1 w 2"/>
                  <a:gd name="T15" fmla="*/ 1 h 3"/>
                  <a:gd name="T16" fmla="*/ 1 w 2"/>
                  <a:gd name="T17" fmla="*/ 1 h 3"/>
                  <a:gd name="T18" fmla="*/ 0 w 2"/>
                  <a:gd name="T1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2" y="2"/>
                      <a:pt x="2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2" y="1"/>
                      <a:pt x="2" y="1"/>
                    </a:cubicBezTo>
                    <a:close/>
                    <a:moveTo>
                      <a:pt x="0" y="1"/>
                    </a:move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237"/>
              <p:cNvSpPr>
                <a:spLocks noEditPoints="1"/>
              </p:cNvSpPr>
              <p:nvPr/>
            </p:nvSpPr>
            <p:spPr bwMode="auto">
              <a:xfrm>
                <a:off x="3923270" y="3974676"/>
                <a:ext cx="225425" cy="382587"/>
              </a:xfrm>
              <a:custGeom>
                <a:avLst/>
                <a:gdLst>
                  <a:gd name="T0" fmla="*/ 3 w 20"/>
                  <a:gd name="T1" fmla="*/ 0 h 34"/>
                  <a:gd name="T2" fmla="*/ 0 w 20"/>
                  <a:gd name="T3" fmla="*/ 30 h 34"/>
                  <a:gd name="T4" fmla="*/ 16 w 20"/>
                  <a:gd name="T5" fmla="*/ 34 h 34"/>
                  <a:gd name="T6" fmla="*/ 20 w 20"/>
                  <a:gd name="T7" fmla="*/ 3 h 34"/>
                  <a:gd name="T8" fmla="*/ 5 w 20"/>
                  <a:gd name="T9" fmla="*/ 30 h 34"/>
                  <a:gd name="T10" fmla="*/ 5 w 20"/>
                  <a:gd name="T11" fmla="*/ 26 h 34"/>
                  <a:gd name="T12" fmla="*/ 5 w 20"/>
                  <a:gd name="T13" fmla="*/ 30 h 34"/>
                  <a:gd name="T14" fmla="*/ 3 w 20"/>
                  <a:gd name="T15" fmla="*/ 22 h 34"/>
                  <a:gd name="T16" fmla="*/ 7 w 20"/>
                  <a:gd name="T17" fmla="*/ 22 h 34"/>
                  <a:gd name="T18" fmla="*/ 5 w 20"/>
                  <a:gd name="T19" fmla="*/ 20 h 34"/>
                  <a:gd name="T20" fmla="*/ 5 w 20"/>
                  <a:gd name="T21" fmla="*/ 16 h 34"/>
                  <a:gd name="T22" fmla="*/ 5 w 20"/>
                  <a:gd name="T23" fmla="*/ 20 h 34"/>
                  <a:gd name="T24" fmla="*/ 3 w 20"/>
                  <a:gd name="T25" fmla="*/ 12 h 34"/>
                  <a:gd name="T26" fmla="*/ 8 w 20"/>
                  <a:gd name="T27" fmla="*/ 11 h 34"/>
                  <a:gd name="T28" fmla="*/ 9 w 20"/>
                  <a:gd name="T29" fmla="*/ 13 h 34"/>
                  <a:gd name="T30" fmla="*/ 4 w 20"/>
                  <a:gd name="T31" fmla="*/ 14 h 34"/>
                  <a:gd name="T32" fmla="*/ 10 w 20"/>
                  <a:gd name="T33" fmla="*/ 30 h 34"/>
                  <a:gd name="T34" fmla="*/ 10 w 20"/>
                  <a:gd name="T35" fmla="*/ 26 h 34"/>
                  <a:gd name="T36" fmla="*/ 10 w 20"/>
                  <a:gd name="T37" fmla="*/ 30 h 34"/>
                  <a:gd name="T38" fmla="*/ 8 w 20"/>
                  <a:gd name="T39" fmla="*/ 22 h 34"/>
                  <a:gd name="T40" fmla="*/ 12 w 20"/>
                  <a:gd name="T41" fmla="*/ 22 h 34"/>
                  <a:gd name="T42" fmla="*/ 10 w 20"/>
                  <a:gd name="T43" fmla="*/ 20 h 34"/>
                  <a:gd name="T44" fmla="*/ 10 w 20"/>
                  <a:gd name="T45" fmla="*/ 16 h 34"/>
                  <a:gd name="T46" fmla="*/ 10 w 20"/>
                  <a:gd name="T47" fmla="*/ 20 h 34"/>
                  <a:gd name="T48" fmla="*/ 11 w 20"/>
                  <a:gd name="T49" fmla="*/ 12 h 34"/>
                  <a:gd name="T50" fmla="*/ 16 w 20"/>
                  <a:gd name="T51" fmla="*/ 11 h 34"/>
                  <a:gd name="T52" fmla="*/ 17 w 20"/>
                  <a:gd name="T53" fmla="*/ 13 h 34"/>
                  <a:gd name="T54" fmla="*/ 12 w 20"/>
                  <a:gd name="T55" fmla="*/ 14 h 34"/>
                  <a:gd name="T56" fmla="*/ 15 w 20"/>
                  <a:gd name="T57" fmla="*/ 30 h 34"/>
                  <a:gd name="T58" fmla="*/ 15 w 20"/>
                  <a:gd name="T59" fmla="*/ 26 h 34"/>
                  <a:gd name="T60" fmla="*/ 15 w 20"/>
                  <a:gd name="T61" fmla="*/ 30 h 34"/>
                  <a:gd name="T62" fmla="*/ 13 w 20"/>
                  <a:gd name="T63" fmla="*/ 22 h 34"/>
                  <a:gd name="T64" fmla="*/ 17 w 20"/>
                  <a:gd name="T65" fmla="*/ 22 h 34"/>
                  <a:gd name="T66" fmla="*/ 15 w 20"/>
                  <a:gd name="T67" fmla="*/ 20 h 34"/>
                  <a:gd name="T68" fmla="*/ 15 w 20"/>
                  <a:gd name="T69" fmla="*/ 16 h 34"/>
                  <a:gd name="T70" fmla="*/ 15 w 20"/>
                  <a:gd name="T71" fmla="*/ 20 h 34"/>
                  <a:gd name="T72" fmla="*/ 16 w 20"/>
                  <a:gd name="T73" fmla="*/ 9 h 34"/>
                  <a:gd name="T74" fmla="*/ 2 w 20"/>
                  <a:gd name="T75" fmla="*/ 7 h 34"/>
                  <a:gd name="T76" fmla="*/ 4 w 20"/>
                  <a:gd name="T77" fmla="*/ 2 h 34"/>
                  <a:gd name="T78" fmla="*/ 18 w 20"/>
                  <a:gd name="T79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" h="34">
                    <a:moveTo>
                      <a:pt x="16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2"/>
                      <a:pt x="1" y="34"/>
                      <a:pt x="3" y="34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8" y="34"/>
                      <a:pt x="20" y="32"/>
                      <a:pt x="20" y="30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2"/>
                      <a:pt x="18" y="0"/>
                      <a:pt x="16" y="0"/>
                    </a:cubicBezTo>
                    <a:close/>
                    <a:moveTo>
                      <a:pt x="5" y="30"/>
                    </a:moveTo>
                    <a:cubicBezTo>
                      <a:pt x="4" y="30"/>
                      <a:pt x="3" y="29"/>
                      <a:pt x="3" y="28"/>
                    </a:cubicBezTo>
                    <a:cubicBezTo>
                      <a:pt x="3" y="27"/>
                      <a:pt x="4" y="26"/>
                      <a:pt x="5" y="26"/>
                    </a:cubicBezTo>
                    <a:cubicBezTo>
                      <a:pt x="6" y="26"/>
                      <a:pt x="7" y="27"/>
                      <a:pt x="7" y="28"/>
                    </a:cubicBezTo>
                    <a:cubicBezTo>
                      <a:pt x="7" y="29"/>
                      <a:pt x="6" y="30"/>
                      <a:pt x="5" y="30"/>
                    </a:cubicBezTo>
                    <a:close/>
                    <a:moveTo>
                      <a:pt x="5" y="24"/>
                    </a:moveTo>
                    <a:cubicBezTo>
                      <a:pt x="4" y="24"/>
                      <a:pt x="3" y="24"/>
                      <a:pt x="3" y="22"/>
                    </a:cubicBezTo>
                    <a:cubicBezTo>
                      <a:pt x="3" y="21"/>
                      <a:pt x="4" y="20"/>
                      <a:pt x="5" y="20"/>
                    </a:cubicBezTo>
                    <a:cubicBezTo>
                      <a:pt x="6" y="20"/>
                      <a:pt x="7" y="21"/>
                      <a:pt x="7" y="22"/>
                    </a:cubicBezTo>
                    <a:cubicBezTo>
                      <a:pt x="7" y="24"/>
                      <a:pt x="6" y="24"/>
                      <a:pt x="5" y="24"/>
                    </a:cubicBezTo>
                    <a:close/>
                    <a:moveTo>
                      <a:pt x="5" y="20"/>
                    </a:moveTo>
                    <a:cubicBezTo>
                      <a:pt x="4" y="20"/>
                      <a:pt x="3" y="19"/>
                      <a:pt x="3" y="18"/>
                    </a:cubicBezTo>
                    <a:cubicBezTo>
                      <a:pt x="3" y="17"/>
                      <a:pt x="4" y="16"/>
                      <a:pt x="5" y="16"/>
                    </a:cubicBezTo>
                    <a:cubicBezTo>
                      <a:pt x="6" y="16"/>
                      <a:pt x="7" y="17"/>
                      <a:pt x="7" y="18"/>
                    </a:cubicBezTo>
                    <a:cubicBezTo>
                      <a:pt x="7" y="19"/>
                      <a:pt x="6" y="20"/>
                      <a:pt x="5" y="20"/>
                    </a:cubicBezTo>
                    <a:close/>
                    <a:moveTo>
                      <a:pt x="3" y="13"/>
                    </a:moveTo>
                    <a:cubicBezTo>
                      <a:pt x="3" y="12"/>
                      <a:pt x="3" y="12"/>
                      <a:pt x="3" y="12"/>
                    </a:cubicBezTo>
                    <a:cubicBezTo>
                      <a:pt x="3" y="12"/>
                      <a:pt x="4" y="11"/>
                      <a:pt x="4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4"/>
                      <a:pt x="9" y="14"/>
                      <a:pt x="8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4"/>
                      <a:pt x="3" y="14"/>
                      <a:pt x="3" y="13"/>
                    </a:cubicBezTo>
                    <a:close/>
                    <a:moveTo>
                      <a:pt x="10" y="30"/>
                    </a:moveTo>
                    <a:cubicBezTo>
                      <a:pt x="9" y="30"/>
                      <a:pt x="8" y="29"/>
                      <a:pt x="8" y="28"/>
                    </a:cubicBezTo>
                    <a:cubicBezTo>
                      <a:pt x="8" y="27"/>
                      <a:pt x="9" y="26"/>
                      <a:pt x="10" y="26"/>
                    </a:cubicBezTo>
                    <a:cubicBezTo>
                      <a:pt x="11" y="26"/>
                      <a:pt x="12" y="27"/>
                      <a:pt x="12" y="28"/>
                    </a:cubicBezTo>
                    <a:cubicBezTo>
                      <a:pt x="12" y="29"/>
                      <a:pt x="11" y="30"/>
                      <a:pt x="10" y="30"/>
                    </a:cubicBezTo>
                    <a:close/>
                    <a:moveTo>
                      <a:pt x="10" y="24"/>
                    </a:moveTo>
                    <a:cubicBezTo>
                      <a:pt x="9" y="24"/>
                      <a:pt x="8" y="24"/>
                      <a:pt x="8" y="22"/>
                    </a:cubicBezTo>
                    <a:cubicBezTo>
                      <a:pt x="8" y="21"/>
                      <a:pt x="9" y="20"/>
                      <a:pt x="10" y="20"/>
                    </a:cubicBezTo>
                    <a:cubicBezTo>
                      <a:pt x="11" y="20"/>
                      <a:pt x="12" y="21"/>
                      <a:pt x="12" y="22"/>
                    </a:cubicBezTo>
                    <a:cubicBezTo>
                      <a:pt x="12" y="24"/>
                      <a:pt x="11" y="24"/>
                      <a:pt x="10" y="24"/>
                    </a:cubicBezTo>
                    <a:close/>
                    <a:moveTo>
                      <a:pt x="10" y="20"/>
                    </a:moveTo>
                    <a:cubicBezTo>
                      <a:pt x="9" y="20"/>
                      <a:pt x="8" y="19"/>
                      <a:pt x="8" y="18"/>
                    </a:cubicBezTo>
                    <a:cubicBezTo>
                      <a:pt x="8" y="17"/>
                      <a:pt x="9" y="16"/>
                      <a:pt x="10" y="16"/>
                    </a:cubicBezTo>
                    <a:cubicBezTo>
                      <a:pt x="11" y="16"/>
                      <a:pt x="12" y="17"/>
                      <a:pt x="12" y="18"/>
                    </a:cubicBezTo>
                    <a:cubicBezTo>
                      <a:pt x="12" y="19"/>
                      <a:pt x="11" y="20"/>
                      <a:pt x="10" y="20"/>
                    </a:cubicBezTo>
                    <a:close/>
                    <a:moveTo>
                      <a:pt x="11" y="13"/>
                    </a:move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1"/>
                      <a:pt x="12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7" y="12"/>
                      <a:pt x="17" y="12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4"/>
                      <a:pt x="16" y="14"/>
                      <a:pt x="16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1" y="14"/>
                      <a:pt x="11" y="14"/>
                      <a:pt x="11" y="13"/>
                    </a:cubicBezTo>
                    <a:close/>
                    <a:moveTo>
                      <a:pt x="15" y="30"/>
                    </a:moveTo>
                    <a:cubicBezTo>
                      <a:pt x="14" y="30"/>
                      <a:pt x="13" y="29"/>
                      <a:pt x="13" y="28"/>
                    </a:cubicBezTo>
                    <a:cubicBezTo>
                      <a:pt x="13" y="27"/>
                      <a:pt x="14" y="26"/>
                      <a:pt x="15" y="26"/>
                    </a:cubicBezTo>
                    <a:cubicBezTo>
                      <a:pt x="16" y="26"/>
                      <a:pt x="17" y="27"/>
                      <a:pt x="17" y="28"/>
                    </a:cubicBezTo>
                    <a:cubicBezTo>
                      <a:pt x="17" y="29"/>
                      <a:pt x="16" y="30"/>
                      <a:pt x="15" y="30"/>
                    </a:cubicBezTo>
                    <a:close/>
                    <a:moveTo>
                      <a:pt x="15" y="24"/>
                    </a:moveTo>
                    <a:cubicBezTo>
                      <a:pt x="14" y="24"/>
                      <a:pt x="13" y="24"/>
                      <a:pt x="13" y="22"/>
                    </a:cubicBezTo>
                    <a:cubicBezTo>
                      <a:pt x="13" y="21"/>
                      <a:pt x="14" y="20"/>
                      <a:pt x="15" y="20"/>
                    </a:cubicBezTo>
                    <a:cubicBezTo>
                      <a:pt x="16" y="20"/>
                      <a:pt x="17" y="21"/>
                      <a:pt x="17" y="22"/>
                    </a:cubicBezTo>
                    <a:cubicBezTo>
                      <a:pt x="17" y="24"/>
                      <a:pt x="16" y="24"/>
                      <a:pt x="15" y="24"/>
                    </a:cubicBezTo>
                    <a:close/>
                    <a:moveTo>
                      <a:pt x="15" y="20"/>
                    </a:moveTo>
                    <a:cubicBezTo>
                      <a:pt x="14" y="20"/>
                      <a:pt x="13" y="19"/>
                      <a:pt x="13" y="18"/>
                    </a:cubicBezTo>
                    <a:cubicBezTo>
                      <a:pt x="13" y="17"/>
                      <a:pt x="14" y="16"/>
                      <a:pt x="15" y="16"/>
                    </a:cubicBezTo>
                    <a:cubicBezTo>
                      <a:pt x="16" y="16"/>
                      <a:pt x="17" y="17"/>
                      <a:pt x="17" y="18"/>
                    </a:cubicBezTo>
                    <a:cubicBezTo>
                      <a:pt x="17" y="19"/>
                      <a:pt x="16" y="20"/>
                      <a:pt x="15" y="20"/>
                    </a:cubicBezTo>
                    <a:close/>
                    <a:moveTo>
                      <a:pt x="18" y="7"/>
                    </a:moveTo>
                    <a:cubicBezTo>
                      <a:pt x="18" y="8"/>
                      <a:pt x="17" y="9"/>
                      <a:pt x="16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2" y="8"/>
                      <a:pt x="2" y="7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3" y="2"/>
                      <a:pt x="4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7" y="2"/>
                      <a:pt x="18" y="4"/>
                      <a:pt x="18" y="5"/>
                    </a:cubicBez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238"/>
              <p:cNvSpPr>
                <a:spLocks noEditPoints="1"/>
              </p:cNvSpPr>
              <p:nvPr/>
            </p:nvSpPr>
            <p:spPr bwMode="auto">
              <a:xfrm>
                <a:off x="3878820" y="2114126"/>
                <a:ext cx="314325" cy="428625"/>
              </a:xfrm>
              <a:custGeom>
                <a:avLst/>
                <a:gdLst>
                  <a:gd name="T0" fmla="*/ 27 w 28"/>
                  <a:gd name="T1" fmla="*/ 17 h 38"/>
                  <a:gd name="T2" fmla="*/ 25 w 28"/>
                  <a:gd name="T3" fmla="*/ 19 h 38"/>
                  <a:gd name="T4" fmla="*/ 24 w 28"/>
                  <a:gd name="T5" fmla="*/ 17 h 38"/>
                  <a:gd name="T6" fmla="*/ 22 w 28"/>
                  <a:gd name="T7" fmla="*/ 16 h 38"/>
                  <a:gd name="T8" fmla="*/ 22 w 28"/>
                  <a:gd name="T9" fmla="*/ 19 h 38"/>
                  <a:gd name="T10" fmla="*/ 20 w 28"/>
                  <a:gd name="T11" fmla="*/ 5 h 38"/>
                  <a:gd name="T12" fmla="*/ 8 w 28"/>
                  <a:gd name="T13" fmla="*/ 5 h 38"/>
                  <a:gd name="T14" fmla="*/ 6 w 28"/>
                  <a:gd name="T15" fmla="*/ 19 h 38"/>
                  <a:gd name="T16" fmla="*/ 6 w 28"/>
                  <a:gd name="T17" fmla="*/ 16 h 38"/>
                  <a:gd name="T18" fmla="*/ 4 w 28"/>
                  <a:gd name="T19" fmla="*/ 17 h 38"/>
                  <a:gd name="T20" fmla="*/ 2 w 28"/>
                  <a:gd name="T21" fmla="*/ 19 h 38"/>
                  <a:gd name="T22" fmla="*/ 1 w 28"/>
                  <a:gd name="T23" fmla="*/ 17 h 38"/>
                  <a:gd name="T24" fmla="*/ 0 w 28"/>
                  <a:gd name="T25" fmla="*/ 20 h 38"/>
                  <a:gd name="T26" fmla="*/ 1 w 28"/>
                  <a:gd name="T27" fmla="*/ 23 h 38"/>
                  <a:gd name="T28" fmla="*/ 2 w 28"/>
                  <a:gd name="T29" fmla="*/ 22 h 38"/>
                  <a:gd name="T30" fmla="*/ 4 w 28"/>
                  <a:gd name="T31" fmla="*/ 21 h 38"/>
                  <a:gd name="T32" fmla="*/ 12 w 28"/>
                  <a:gd name="T33" fmla="*/ 30 h 38"/>
                  <a:gd name="T34" fmla="*/ 5 w 28"/>
                  <a:gd name="T35" fmla="*/ 36 h 38"/>
                  <a:gd name="T36" fmla="*/ 23 w 28"/>
                  <a:gd name="T37" fmla="*/ 38 h 38"/>
                  <a:gd name="T38" fmla="*/ 15 w 28"/>
                  <a:gd name="T39" fmla="*/ 36 h 38"/>
                  <a:gd name="T40" fmla="*/ 21 w 28"/>
                  <a:gd name="T41" fmla="*/ 27 h 38"/>
                  <a:gd name="T42" fmla="*/ 25 w 28"/>
                  <a:gd name="T43" fmla="*/ 21 h 38"/>
                  <a:gd name="T44" fmla="*/ 27 w 28"/>
                  <a:gd name="T45" fmla="*/ 23 h 38"/>
                  <a:gd name="T46" fmla="*/ 27 w 28"/>
                  <a:gd name="T47" fmla="*/ 21 h 38"/>
                  <a:gd name="T48" fmla="*/ 27 w 28"/>
                  <a:gd name="T49" fmla="*/ 19 h 38"/>
                  <a:gd name="T50" fmla="*/ 17 w 28"/>
                  <a:gd name="T51" fmla="*/ 4 h 38"/>
                  <a:gd name="T52" fmla="*/ 18 w 28"/>
                  <a:gd name="T53" fmla="*/ 8 h 38"/>
                  <a:gd name="T54" fmla="*/ 16 w 28"/>
                  <a:gd name="T55" fmla="*/ 8 h 38"/>
                  <a:gd name="T56" fmla="*/ 19 w 28"/>
                  <a:gd name="T57" fmla="*/ 25 h 38"/>
                  <a:gd name="T58" fmla="*/ 9 w 28"/>
                  <a:gd name="T59" fmla="*/ 25 h 38"/>
                  <a:gd name="T60" fmla="*/ 8 w 28"/>
                  <a:gd name="T61" fmla="*/ 21 h 38"/>
                  <a:gd name="T62" fmla="*/ 14 w 28"/>
                  <a:gd name="T63" fmla="*/ 27 h 38"/>
                  <a:gd name="T64" fmla="*/ 20 w 28"/>
                  <a:gd name="T65" fmla="*/ 21 h 38"/>
                  <a:gd name="T66" fmla="*/ 19 w 28"/>
                  <a:gd name="T67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" h="38">
                    <a:moveTo>
                      <a:pt x="27" y="19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7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8"/>
                      <a:pt x="22" y="18"/>
                      <a:pt x="22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2"/>
                      <a:pt x="17" y="0"/>
                      <a:pt x="14" y="0"/>
                    </a:cubicBezTo>
                    <a:cubicBezTo>
                      <a:pt x="11" y="0"/>
                      <a:pt x="8" y="2"/>
                      <a:pt x="8" y="5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8"/>
                      <a:pt x="6" y="18"/>
                      <a:pt x="6" y="17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8"/>
                      <a:pt x="4" y="18"/>
                      <a:pt x="4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0" y="19"/>
                      <a:pt x="0" y="20"/>
                      <a:pt x="0" y="20"/>
                    </a:cubicBezTo>
                    <a:cubicBezTo>
                      <a:pt x="0" y="20"/>
                      <a:pt x="0" y="21"/>
                      <a:pt x="1" y="21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4"/>
                      <a:pt x="6" y="26"/>
                      <a:pt x="7" y="27"/>
                    </a:cubicBezTo>
                    <a:cubicBezTo>
                      <a:pt x="8" y="29"/>
                      <a:pt x="10" y="30"/>
                      <a:pt x="12" y="30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5" y="36"/>
                      <a:pt x="5" y="36"/>
                      <a:pt x="5" y="36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8" y="30"/>
                      <a:pt x="20" y="29"/>
                      <a:pt x="21" y="27"/>
                    </a:cubicBezTo>
                    <a:cubicBezTo>
                      <a:pt x="22" y="26"/>
                      <a:pt x="23" y="24"/>
                      <a:pt x="24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1"/>
                      <a:pt x="28" y="20"/>
                      <a:pt x="28" y="20"/>
                    </a:cubicBezTo>
                    <a:cubicBezTo>
                      <a:pt x="28" y="20"/>
                      <a:pt x="27" y="19"/>
                      <a:pt x="27" y="19"/>
                    </a:cubicBezTo>
                    <a:close/>
                    <a:moveTo>
                      <a:pt x="16" y="5"/>
                    </a:moveTo>
                    <a:cubicBezTo>
                      <a:pt x="16" y="4"/>
                      <a:pt x="17" y="4"/>
                      <a:pt x="17" y="4"/>
                    </a:cubicBezTo>
                    <a:cubicBezTo>
                      <a:pt x="18" y="4"/>
                      <a:pt x="18" y="4"/>
                      <a:pt x="18" y="5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8" y="9"/>
                      <a:pt x="17" y="9"/>
                    </a:cubicBezTo>
                    <a:cubicBezTo>
                      <a:pt x="17" y="9"/>
                      <a:pt x="16" y="8"/>
                      <a:pt x="16" y="8"/>
                    </a:cubicBezTo>
                    <a:lnTo>
                      <a:pt x="16" y="5"/>
                    </a:lnTo>
                    <a:close/>
                    <a:moveTo>
                      <a:pt x="19" y="25"/>
                    </a:moveTo>
                    <a:cubicBezTo>
                      <a:pt x="18" y="27"/>
                      <a:pt x="16" y="28"/>
                      <a:pt x="14" y="28"/>
                    </a:cubicBezTo>
                    <a:cubicBezTo>
                      <a:pt x="12" y="28"/>
                      <a:pt x="10" y="27"/>
                      <a:pt x="9" y="25"/>
                    </a:cubicBezTo>
                    <a:cubicBezTo>
                      <a:pt x="8" y="24"/>
                      <a:pt x="7" y="23"/>
                      <a:pt x="7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4"/>
                      <a:pt x="11" y="27"/>
                      <a:pt x="14" y="27"/>
                    </a:cubicBezTo>
                    <a:cubicBezTo>
                      <a:pt x="17" y="27"/>
                      <a:pt x="20" y="24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3"/>
                      <a:pt x="20" y="24"/>
                      <a:pt x="19" y="25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239"/>
              <p:cNvSpPr>
                <a:spLocks noEditPoints="1"/>
              </p:cNvSpPr>
              <p:nvPr/>
            </p:nvSpPr>
            <p:spPr bwMode="auto">
              <a:xfrm>
                <a:off x="3889933" y="1583901"/>
                <a:ext cx="292100" cy="382587"/>
              </a:xfrm>
              <a:custGeom>
                <a:avLst/>
                <a:gdLst>
                  <a:gd name="T0" fmla="*/ 26 w 26"/>
                  <a:gd name="T1" fmla="*/ 10 h 34"/>
                  <a:gd name="T2" fmla="*/ 25 w 26"/>
                  <a:gd name="T3" fmla="*/ 8 h 34"/>
                  <a:gd name="T4" fmla="*/ 17 w 26"/>
                  <a:gd name="T5" fmla="*/ 1 h 34"/>
                  <a:gd name="T6" fmla="*/ 15 w 26"/>
                  <a:gd name="T7" fmla="*/ 0 h 34"/>
                  <a:gd name="T8" fmla="*/ 15 w 26"/>
                  <a:gd name="T9" fmla="*/ 0 h 34"/>
                  <a:gd name="T10" fmla="*/ 15 w 26"/>
                  <a:gd name="T11" fmla="*/ 0 h 34"/>
                  <a:gd name="T12" fmla="*/ 4 w 26"/>
                  <a:gd name="T13" fmla="*/ 0 h 34"/>
                  <a:gd name="T14" fmla="*/ 0 w 26"/>
                  <a:gd name="T15" fmla="*/ 4 h 34"/>
                  <a:gd name="T16" fmla="*/ 0 w 26"/>
                  <a:gd name="T17" fmla="*/ 30 h 34"/>
                  <a:gd name="T18" fmla="*/ 4 w 26"/>
                  <a:gd name="T19" fmla="*/ 34 h 34"/>
                  <a:gd name="T20" fmla="*/ 22 w 26"/>
                  <a:gd name="T21" fmla="*/ 34 h 34"/>
                  <a:gd name="T22" fmla="*/ 26 w 26"/>
                  <a:gd name="T23" fmla="*/ 30 h 34"/>
                  <a:gd name="T24" fmla="*/ 26 w 26"/>
                  <a:gd name="T25" fmla="*/ 10 h 34"/>
                  <a:gd name="T26" fmla="*/ 16 w 26"/>
                  <a:gd name="T27" fmla="*/ 3 h 34"/>
                  <a:gd name="T28" fmla="*/ 22 w 26"/>
                  <a:gd name="T29" fmla="*/ 9 h 34"/>
                  <a:gd name="T30" fmla="*/ 18 w 26"/>
                  <a:gd name="T31" fmla="*/ 9 h 34"/>
                  <a:gd name="T32" fmla="*/ 16 w 26"/>
                  <a:gd name="T33" fmla="*/ 8 h 34"/>
                  <a:gd name="T34" fmla="*/ 16 w 26"/>
                  <a:gd name="T35" fmla="*/ 3 h 34"/>
                  <a:gd name="T36" fmla="*/ 23 w 26"/>
                  <a:gd name="T37" fmla="*/ 30 h 34"/>
                  <a:gd name="T38" fmla="*/ 22 w 26"/>
                  <a:gd name="T39" fmla="*/ 31 h 34"/>
                  <a:gd name="T40" fmla="*/ 4 w 26"/>
                  <a:gd name="T41" fmla="*/ 31 h 34"/>
                  <a:gd name="T42" fmla="*/ 3 w 26"/>
                  <a:gd name="T43" fmla="*/ 30 h 34"/>
                  <a:gd name="T44" fmla="*/ 3 w 26"/>
                  <a:gd name="T45" fmla="*/ 4 h 34"/>
                  <a:gd name="T46" fmla="*/ 4 w 26"/>
                  <a:gd name="T47" fmla="*/ 2 h 34"/>
                  <a:gd name="T48" fmla="*/ 14 w 26"/>
                  <a:gd name="T49" fmla="*/ 2 h 34"/>
                  <a:gd name="T50" fmla="*/ 14 w 26"/>
                  <a:gd name="T51" fmla="*/ 8 h 34"/>
                  <a:gd name="T52" fmla="*/ 18 w 26"/>
                  <a:gd name="T53" fmla="*/ 12 h 34"/>
                  <a:gd name="T54" fmla="*/ 23 w 26"/>
                  <a:gd name="T55" fmla="*/ 12 h 34"/>
                  <a:gd name="T56" fmla="*/ 23 w 26"/>
                  <a:gd name="T57" fmla="*/ 3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6" h="34">
                    <a:moveTo>
                      <a:pt x="26" y="10"/>
                    </a:moveTo>
                    <a:cubicBezTo>
                      <a:pt x="26" y="9"/>
                      <a:pt x="25" y="9"/>
                      <a:pt x="25" y="8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6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4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2"/>
                      <a:pt x="2" y="34"/>
                      <a:pt x="4" y="34"/>
                    </a:cubicBezTo>
                    <a:cubicBezTo>
                      <a:pt x="22" y="34"/>
                      <a:pt x="22" y="34"/>
                      <a:pt x="22" y="34"/>
                    </a:cubicBezTo>
                    <a:cubicBezTo>
                      <a:pt x="24" y="34"/>
                      <a:pt x="26" y="32"/>
                      <a:pt x="26" y="30"/>
                    </a:cubicBezTo>
                    <a:cubicBezTo>
                      <a:pt x="26" y="10"/>
                      <a:pt x="26" y="10"/>
                      <a:pt x="26" y="10"/>
                    </a:cubicBezTo>
                    <a:close/>
                    <a:moveTo>
                      <a:pt x="16" y="3"/>
                    </a:moveTo>
                    <a:cubicBezTo>
                      <a:pt x="22" y="9"/>
                      <a:pt x="22" y="9"/>
                      <a:pt x="22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7" y="9"/>
                      <a:pt x="16" y="8"/>
                      <a:pt x="16" y="8"/>
                    </a:cubicBezTo>
                    <a:lnTo>
                      <a:pt x="16" y="3"/>
                    </a:lnTo>
                    <a:close/>
                    <a:moveTo>
                      <a:pt x="23" y="30"/>
                    </a:moveTo>
                    <a:cubicBezTo>
                      <a:pt x="23" y="31"/>
                      <a:pt x="23" y="31"/>
                      <a:pt x="22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3" y="31"/>
                      <a:pt x="3" y="31"/>
                      <a:pt x="3" y="30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10"/>
                      <a:pt x="15" y="12"/>
                      <a:pt x="18" y="12"/>
                    </a:cubicBezTo>
                    <a:cubicBezTo>
                      <a:pt x="23" y="12"/>
                      <a:pt x="23" y="12"/>
                      <a:pt x="23" y="12"/>
                    </a:cubicBezTo>
                    <a:lnTo>
                      <a:pt x="23" y="30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240"/>
              <p:cNvSpPr/>
              <p:nvPr/>
            </p:nvSpPr>
            <p:spPr bwMode="auto">
              <a:xfrm>
                <a:off x="3945495" y="1853776"/>
                <a:ext cx="180975" cy="34925"/>
              </a:xfrm>
              <a:custGeom>
                <a:avLst/>
                <a:gdLst>
                  <a:gd name="T0" fmla="*/ 15 w 16"/>
                  <a:gd name="T1" fmla="*/ 0 h 3"/>
                  <a:gd name="T2" fmla="*/ 4 w 16"/>
                  <a:gd name="T3" fmla="*/ 0 h 3"/>
                  <a:gd name="T4" fmla="*/ 4 w 16"/>
                  <a:gd name="T5" fmla="*/ 0 h 3"/>
                  <a:gd name="T6" fmla="*/ 1 w 16"/>
                  <a:gd name="T7" fmla="*/ 0 h 3"/>
                  <a:gd name="T8" fmla="*/ 0 w 16"/>
                  <a:gd name="T9" fmla="*/ 1 h 3"/>
                  <a:gd name="T10" fmla="*/ 1 w 16"/>
                  <a:gd name="T11" fmla="*/ 3 h 3"/>
                  <a:gd name="T12" fmla="*/ 2 w 16"/>
                  <a:gd name="T13" fmla="*/ 3 h 3"/>
                  <a:gd name="T14" fmla="*/ 11 w 16"/>
                  <a:gd name="T15" fmla="*/ 3 h 3"/>
                  <a:gd name="T16" fmla="*/ 15 w 16"/>
                  <a:gd name="T17" fmla="*/ 3 h 3"/>
                  <a:gd name="T18" fmla="*/ 16 w 16"/>
                  <a:gd name="T19" fmla="*/ 1 h 3"/>
                  <a:gd name="T20" fmla="*/ 15 w 16"/>
                  <a:gd name="T2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3">
                    <a:moveTo>
                      <a:pt x="1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6" y="2"/>
                      <a:pt x="16" y="1"/>
                    </a:cubicBezTo>
                    <a:cubicBezTo>
                      <a:pt x="16" y="1"/>
                      <a:pt x="15" y="0"/>
                      <a:pt x="15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241"/>
              <p:cNvSpPr/>
              <p:nvPr/>
            </p:nvSpPr>
            <p:spPr bwMode="auto">
              <a:xfrm>
                <a:off x="3945495" y="1798214"/>
                <a:ext cx="180975" cy="22225"/>
              </a:xfrm>
              <a:custGeom>
                <a:avLst/>
                <a:gdLst>
                  <a:gd name="T0" fmla="*/ 15 w 16"/>
                  <a:gd name="T1" fmla="*/ 0 h 2"/>
                  <a:gd name="T2" fmla="*/ 14 w 16"/>
                  <a:gd name="T3" fmla="*/ 0 h 2"/>
                  <a:gd name="T4" fmla="*/ 11 w 16"/>
                  <a:gd name="T5" fmla="*/ 0 h 2"/>
                  <a:gd name="T6" fmla="*/ 1 w 16"/>
                  <a:gd name="T7" fmla="*/ 0 h 2"/>
                  <a:gd name="T8" fmla="*/ 0 w 16"/>
                  <a:gd name="T9" fmla="*/ 1 h 2"/>
                  <a:gd name="T10" fmla="*/ 1 w 16"/>
                  <a:gd name="T11" fmla="*/ 2 h 2"/>
                  <a:gd name="T12" fmla="*/ 12 w 16"/>
                  <a:gd name="T13" fmla="*/ 2 h 2"/>
                  <a:gd name="T14" fmla="*/ 12 w 16"/>
                  <a:gd name="T15" fmla="*/ 2 h 2"/>
                  <a:gd name="T16" fmla="*/ 15 w 16"/>
                  <a:gd name="T17" fmla="*/ 2 h 2"/>
                  <a:gd name="T18" fmla="*/ 16 w 16"/>
                  <a:gd name="T19" fmla="*/ 1 h 2"/>
                  <a:gd name="T20" fmla="*/ 15 w 16"/>
                  <a:gd name="T2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">
                    <a:moveTo>
                      <a:pt x="15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6" y="2"/>
                      <a:pt x="16" y="1"/>
                    </a:cubicBezTo>
                    <a:cubicBezTo>
                      <a:pt x="16" y="0"/>
                      <a:pt x="15" y="0"/>
                      <a:pt x="15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242"/>
              <p:cNvSpPr/>
              <p:nvPr/>
            </p:nvSpPr>
            <p:spPr bwMode="auto">
              <a:xfrm>
                <a:off x="3945495" y="1741064"/>
                <a:ext cx="147638" cy="23812"/>
              </a:xfrm>
              <a:custGeom>
                <a:avLst/>
                <a:gdLst>
                  <a:gd name="T0" fmla="*/ 12 w 13"/>
                  <a:gd name="T1" fmla="*/ 0 h 2"/>
                  <a:gd name="T2" fmla="*/ 11 w 13"/>
                  <a:gd name="T3" fmla="*/ 0 h 2"/>
                  <a:gd name="T4" fmla="*/ 9 w 13"/>
                  <a:gd name="T5" fmla="*/ 0 h 2"/>
                  <a:gd name="T6" fmla="*/ 1 w 13"/>
                  <a:gd name="T7" fmla="*/ 0 h 2"/>
                  <a:gd name="T8" fmla="*/ 0 w 13"/>
                  <a:gd name="T9" fmla="*/ 1 h 2"/>
                  <a:gd name="T10" fmla="*/ 1 w 13"/>
                  <a:gd name="T11" fmla="*/ 2 h 2"/>
                  <a:gd name="T12" fmla="*/ 10 w 13"/>
                  <a:gd name="T13" fmla="*/ 2 h 2"/>
                  <a:gd name="T14" fmla="*/ 12 w 13"/>
                  <a:gd name="T15" fmla="*/ 2 h 2"/>
                  <a:gd name="T16" fmla="*/ 13 w 13"/>
                  <a:gd name="T17" fmla="*/ 1 h 2"/>
                  <a:gd name="T18" fmla="*/ 12 w 13"/>
                  <a:gd name="T1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2">
                    <a:moveTo>
                      <a:pt x="12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3" y="2"/>
                      <a:pt x="13" y="1"/>
                    </a:cubicBezTo>
                    <a:cubicBezTo>
                      <a:pt x="13" y="0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243"/>
              <p:cNvSpPr>
                <a:spLocks noEditPoints="1"/>
              </p:cNvSpPr>
              <p:nvPr/>
            </p:nvSpPr>
            <p:spPr bwMode="auto">
              <a:xfrm>
                <a:off x="3832783" y="2768176"/>
                <a:ext cx="406400" cy="247650"/>
              </a:xfrm>
              <a:custGeom>
                <a:avLst/>
                <a:gdLst>
                  <a:gd name="T0" fmla="*/ 34 w 36"/>
                  <a:gd name="T1" fmla="*/ 19 h 22"/>
                  <a:gd name="T2" fmla="*/ 33 w 36"/>
                  <a:gd name="T3" fmla="*/ 19 h 22"/>
                  <a:gd name="T4" fmla="*/ 33 w 36"/>
                  <a:gd name="T5" fmla="*/ 1 h 22"/>
                  <a:gd name="T6" fmla="*/ 33 w 36"/>
                  <a:gd name="T7" fmla="*/ 1 h 22"/>
                  <a:gd name="T8" fmla="*/ 32 w 36"/>
                  <a:gd name="T9" fmla="*/ 0 h 22"/>
                  <a:gd name="T10" fmla="*/ 3 w 36"/>
                  <a:gd name="T11" fmla="*/ 0 h 22"/>
                  <a:gd name="T12" fmla="*/ 3 w 36"/>
                  <a:gd name="T13" fmla="*/ 1 h 22"/>
                  <a:gd name="T14" fmla="*/ 2 w 36"/>
                  <a:gd name="T15" fmla="*/ 1 h 22"/>
                  <a:gd name="T16" fmla="*/ 2 w 36"/>
                  <a:gd name="T17" fmla="*/ 19 h 22"/>
                  <a:gd name="T18" fmla="*/ 2 w 36"/>
                  <a:gd name="T19" fmla="*/ 19 h 22"/>
                  <a:gd name="T20" fmla="*/ 0 w 36"/>
                  <a:gd name="T21" fmla="*/ 20 h 22"/>
                  <a:gd name="T22" fmla="*/ 2 w 36"/>
                  <a:gd name="T23" fmla="*/ 22 h 22"/>
                  <a:gd name="T24" fmla="*/ 34 w 36"/>
                  <a:gd name="T25" fmla="*/ 22 h 22"/>
                  <a:gd name="T26" fmla="*/ 36 w 36"/>
                  <a:gd name="T27" fmla="*/ 20 h 22"/>
                  <a:gd name="T28" fmla="*/ 34 w 36"/>
                  <a:gd name="T29" fmla="*/ 19 h 22"/>
                  <a:gd name="T30" fmla="*/ 24 w 36"/>
                  <a:gd name="T31" fmla="*/ 21 h 22"/>
                  <a:gd name="T32" fmla="*/ 24 w 36"/>
                  <a:gd name="T33" fmla="*/ 21 h 22"/>
                  <a:gd name="T34" fmla="*/ 12 w 36"/>
                  <a:gd name="T35" fmla="*/ 21 h 22"/>
                  <a:gd name="T36" fmla="*/ 12 w 36"/>
                  <a:gd name="T37" fmla="*/ 21 h 22"/>
                  <a:gd name="T38" fmla="*/ 12 w 36"/>
                  <a:gd name="T39" fmla="*/ 19 h 22"/>
                  <a:gd name="T40" fmla="*/ 12 w 36"/>
                  <a:gd name="T41" fmla="*/ 19 h 22"/>
                  <a:gd name="T42" fmla="*/ 24 w 36"/>
                  <a:gd name="T43" fmla="*/ 19 h 22"/>
                  <a:gd name="T44" fmla="*/ 24 w 36"/>
                  <a:gd name="T45" fmla="*/ 19 h 22"/>
                  <a:gd name="T46" fmla="*/ 24 w 36"/>
                  <a:gd name="T47" fmla="*/ 21 h 22"/>
                  <a:gd name="T48" fmla="*/ 32 w 36"/>
                  <a:gd name="T49" fmla="*/ 19 h 22"/>
                  <a:gd name="T50" fmla="*/ 4 w 36"/>
                  <a:gd name="T51" fmla="*/ 19 h 22"/>
                  <a:gd name="T52" fmla="*/ 4 w 36"/>
                  <a:gd name="T53" fmla="*/ 2 h 22"/>
                  <a:gd name="T54" fmla="*/ 32 w 36"/>
                  <a:gd name="T55" fmla="*/ 2 h 22"/>
                  <a:gd name="T56" fmla="*/ 32 w 36"/>
                  <a:gd name="T57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" h="22">
                    <a:moveTo>
                      <a:pt x="34" y="19"/>
                    </a:moveTo>
                    <a:cubicBezTo>
                      <a:pt x="33" y="19"/>
                      <a:pt x="33" y="19"/>
                      <a:pt x="33" y="19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0"/>
                      <a:pt x="33" y="0"/>
                      <a:pt x="3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1" y="19"/>
                      <a:pt x="0" y="19"/>
                      <a:pt x="0" y="20"/>
                    </a:cubicBezTo>
                    <a:cubicBezTo>
                      <a:pt x="0" y="22"/>
                      <a:pt x="1" y="22"/>
                      <a:pt x="2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5" y="22"/>
                      <a:pt x="36" y="22"/>
                      <a:pt x="36" y="20"/>
                    </a:cubicBezTo>
                    <a:cubicBezTo>
                      <a:pt x="36" y="19"/>
                      <a:pt x="35" y="19"/>
                      <a:pt x="34" y="19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lnTo>
                      <a:pt x="24" y="21"/>
                    </a:lnTo>
                    <a:close/>
                    <a:moveTo>
                      <a:pt x="32" y="19"/>
                    </a:moveTo>
                    <a:cubicBezTo>
                      <a:pt x="4" y="19"/>
                      <a:pt x="4" y="19"/>
                      <a:pt x="4" y="19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2" y="2"/>
                      <a:pt x="32" y="2"/>
                      <a:pt x="32" y="2"/>
                    </a:cubicBezTo>
                    <a:lnTo>
                      <a:pt x="32" y="19"/>
                    </a:ln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244"/>
              <p:cNvSpPr/>
              <p:nvPr/>
            </p:nvSpPr>
            <p:spPr bwMode="auto">
              <a:xfrm>
                <a:off x="3969308" y="2823739"/>
                <a:ext cx="33338" cy="136525"/>
              </a:xfrm>
              <a:custGeom>
                <a:avLst/>
                <a:gdLst>
                  <a:gd name="T0" fmla="*/ 2 w 3"/>
                  <a:gd name="T1" fmla="*/ 1 h 12"/>
                  <a:gd name="T2" fmla="*/ 0 w 3"/>
                  <a:gd name="T3" fmla="*/ 6 h 12"/>
                  <a:gd name="T4" fmla="*/ 2 w 3"/>
                  <a:gd name="T5" fmla="*/ 12 h 12"/>
                  <a:gd name="T6" fmla="*/ 3 w 3"/>
                  <a:gd name="T7" fmla="*/ 12 h 12"/>
                  <a:gd name="T8" fmla="*/ 3 w 3"/>
                  <a:gd name="T9" fmla="*/ 11 h 12"/>
                  <a:gd name="T10" fmla="*/ 1 w 3"/>
                  <a:gd name="T11" fmla="*/ 6 h 12"/>
                  <a:gd name="T12" fmla="*/ 2 w 3"/>
                  <a:gd name="T13" fmla="*/ 1 h 12"/>
                  <a:gd name="T14" fmla="*/ 2 w 3"/>
                  <a:gd name="T15" fmla="*/ 1 h 12"/>
                  <a:gd name="T16" fmla="*/ 2 w 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2">
                    <a:moveTo>
                      <a:pt x="2" y="1"/>
                    </a:moveTo>
                    <a:cubicBezTo>
                      <a:pt x="0" y="2"/>
                      <a:pt x="0" y="4"/>
                      <a:pt x="0" y="6"/>
                    </a:cubicBezTo>
                    <a:cubicBezTo>
                      <a:pt x="0" y="8"/>
                      <a:pt x="0" y="10"/>
                      <a:pt x="2" y="12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3" y="12"/>
                      <a:pt x="3" y="12"/>
                      <a:pt x="3" y="11"/>
                    </a:cubicBezTo>
                    <a:cubicBezTo>
                      <a:pt x="1" y="10"/>
                      <a:pt x="1" y="8"/>
                      <a:pt x="1" y="6"/>
                    </a:cubicBezTo>
                    <a:cubicBezTo>
                      <a:pt x="1" y="4"/>
                      <a:pt x="1" y="3"/>
                      <a:pt x="2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0"/>
                      <a:pt x="2" y="0"/>
                      <a:pt x="2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245"/>
              <p:cNvSpPr/>
              <p:nvPr/>
            </p:nvSpPr>
            <p:spPr bwMode="auto">
              <a:xfrm>
                <a:off x="4002645" y="2834851"/>
                <a:ext cx="33338" cy="112712"/>
              </a:xfrm>
              <a:custGeom>
                <a:avLst/>
                <a:gdLst>
                  <a:gd name="T0" fmla="*/ 1 w 3"/>
                  <a:gd name="T1" fmla="*/ 1 h 10"/>
                  <a:gd name="T2" fmla="*/ 0 w 3"/>
                  <a:gd name="T3" fmla="*/ 5 h 10"/>
                  <a:gd name="T4" fmla="*/ 2 w 3"/>
                  <a:gd name="T5" fmla="*/ 10 h 10"/>
                  <a:gd name="T6" fmla="*/ 2 w 3"/>
                  <a:gd name="T7" fmla="*/ 10 h 10"/>
                  <a:gd name="T8" fmla="*/ 2 w 3"/>
                  <a:gd name="T9" fmla="*/ 9 h 10"/>
                  <a:gd name="T10" fmla="*/ 1 w 3"/>
                  <a:gd name="T11" fmla="*/ 5 h 10"/>
                  <a:gd name="T12" fmla="*/ 2 w 3"/>
                  <a:gd name="T13" fmla="*/ 1 h 10"/>
                  <a:gd name="T14" fmla="*/ 2 w 3"/>
                  <a:gd name="T15" fmla="*/ 1 h 10"/>
                  <a:gd name="T16" fmla="*/ 1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1" y="1"/>
                    </a:moveTo>
                    <a:cubicBezTo>
                      <a:pt x="0" y="2"/>
                      <a:pt x="0" y="3"/>
                      <a:pt x="0" y="5"/>
                    </a:cubicBezTo>
                    <a:cubicBezTo>
                      <a:pt x="0" y="7"/>
                      <a:pt x="0" y="9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3" y="10"/>
                      <a:pt x="3" y="10"/>
                      <a:pt x="2" y="9"/>
                    </a:cubicBezTo>
                    <a:cubicBezTo>
                      <a:pt x="1" y="8"/>
                      <a:pt x="1" y="7"/>
                      <a:pt x="1" y="5"/>
                    </a:cubicBezTo>
                    <a:cubicBezTo>
                      <a:pt x="1" y="4"/>
                      <a:pt x="1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1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246"/>
              <p:cNvSpPr/>
              <p:nvPr/>
            </p:nvSpPr>
            <p:spPr bwMode="auto">
              <a:xfrm>
                <a:off x="4035983" y="2847551"/>
                <a:ext cx="22225" cy="88900"/>
              </a:xfrm>
              <a:custGeom>
                <a:avLst/>
                <a:gdLst>
                  <a:gd name="T0" fmla="*/ 1 w 2"/>
                  <a:gd name="T1" fmla="*/ 0 h 8"/>
                  <a:gd name="T2" fmla="*/ 0 w 2"/>
                  <a:gd name="T3" fmla="*/ 4 h 8"/>
                  <a:gd name="T4" fmla="*/ 1 w 2"/>
                  <a:gd name="T5" fmla="*/ 8 h 8"/>
                  <a:gd name="T6" fmla="*/ 2 w 2"/>
                  <a:gd name="T7" fmla="*/ 8 h 8"/>
                  <a:gd name="T8" fmla="*/ 2 w 2"/>
                  <a:gd name="T9" fmla="*/ 8 h 8"/>
                  <a:gd name="T10" fmla="*/ 1 w 2"/>
                  <a:gd name="T11" fmla="*/ 4 h 8"/>
                  <a:gd name="T12" fmla="*/ 2 w 2"/>
                  <a:gd name="T13" fmla="*/ 1 h 8"/>
                  <a:gd name="T14" fmla="*/ 2 w 2"/>
                  <a:gd name="T15" fmla="*/ 0 h 8"/>
                  <a:gd name="T16" fmla="*/ 1 w 2"/>
                  <a:gd name="T1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8">
                    <a:moveTo>
                      <a:pt x="1" y="0"/>
                    </a:moveTo>
                    <a:cubicBezTo>
                      <a:pt x="0" y="1"/>
                      <a:pt x="0" y="3"/>
                      <a:pt x="0" y="4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7"/>
                      <a:pt x="1" y="5"/>
                      <a:pt x="1" y="4"/>
                    </a:cubicBezTo>
                    <a:cubicBezTo>
                      <a:pt x="1" y="3"/>
                      <a:pt x="1" y="2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Oval 247"/>
              <p:cNvSpPr>
                <a:spLocks noChangeArrowheads="1"/>
              </p:cNvSpPr>
              <p:nvPr/>
            </p:nvSpPr>
            <p:spPr bwMode="auto">
              <a:xfrm>
                <a:off x="4069320" y="2880889"/>
                <a:ext cx="34925" cy="33337"/>
              </a:xfrm>
              <a:prstGeom prst="ellipse">
                <a:avLst/>
              </a:prstGeom>
              <a:solidFill>
                <a:srgbClr val="2EA9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6" name="文本框 5"/>
          <p:cNvSpPr txBox="1"/>
          <p:nvPr/>
        </p:nvSpPr>
        <p:spPr>
          <a:xfrm>
            <a:off x="2316484" y="3424238"/>
            <a:ext cx="62788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微信小程序开发与管理</a:t>
            </a:r>
            <a:endParaRPr lang="en-US" sz="4800" dirty="0">
              <a:solidFill>
                <a:schemeClr val="bg1"/>
              </a:solidFill>
              <a:latin typeface="方正兰亭中粗黑_GBK" panose="02000000000000000000" pitchFamily="2" charset="-122"/>
              <a:ea typeface="方正兰亭中粗黑_GBK" panose="02000000000000000000" pitchFamily="2" charset="-122"/>
            </a:endParaRPr>
          </a:p>
        </p:txBody>
      </p:sp>
      <p:sp>
        <p:nvSpPr>
          <p:cNvPr id="4" name="KSO_Shape"/>
          <p:cNvSpPr/>
          <p:nvPr/>
        </p:nvSpPr>
        <p:spPr bwMode="auto">
          <a:xfrm>
            <a:off x="875538" y="3396826"/>
            <a:ext cx="1232984" cy="1152525"/>
          </a:xfrm>
          <a:custGeom>
            <a:avLst/>
            <a:gdLst>
              <a:gd name="T0" fmla="*/ 415236 w 969654"/>
              <a:gd name="T1" fmla="*/ 250385 h 903534"/>
              <a:gd name="T2" fmla="*/ 396851 w 969654"/>
              <a:gd name="T3" fmla="*/ 268878 h 903534"/>
              <a:gd name="T4" fmla="*/ 415236 w 969654"/>
              <a:gd name="T5" fmla="*/ 287369 h 903534"/>
              <a:gd name="T6" fmla="*/ 433622 w 969654"/>
              <a:gd name="T7" fmla="*/ 268878 h 903534"/>
              <a:gd name="T8" fmla="*/ 415236 w 969654"/>
              <a:gd name="T9" fmla="*/ 250385 h 903534"/>
              <a:gd name="T10" fmla="*/ 309970 w 969654"/>
              <a:gd name="T11" fmla="*/ 250385 h 903534"/>
              <a:gd name="T12" fmla="*/ 291585 w 969654"/>
              <a:gd name="T13" fmla="*/ 268878 h 903534"/>
              <a:gd name="T14" fmla="*/ 309970 w 969654"/>
              <a:gd name="T15" fmla="*/ 287369 h 903534"/>
              <a:gd name="T16" fmla="*/ 328354 w 969654"/>
              <a:gd name="T17" fmla="*/ 268878 h 903534"/>
              <a:gd name="T18" fmla="*/ 309970 w 969654"/>
              <a:gd name="T19" fmla="*/ 250385 h 903534"/>
              <a:gd name="T20" fmla="*/ 353063 w 969654"/>
              <a:gd name="T21" fmla="*/ 172856 h 903534"/>
              <a:gd name="T22" fmla="*/ 460518 w 969654"/>
              <a:gd name="T23" fmla="*/ 216825 h 903534"/>
              <a:gd name="T24" fmla="*/ 450007 w 969654"/>
              <a:gd name="T25" fmla="*/ 397739 h 903534"/>
              <a:gd name="T26" fmla="*/ 462607 w 969654"/>
              <a:gd name="T27" fmla="*/ 464119 h 903534"/>
              <a:gd name="T28" fmla="*/ 404682 w 969654"/>
              <a:gd name="T29" fmla="*/ 423554 h 903534"/>
              <a:gd name="T30" fmla="*/ 234800 w 969654"/>
              <a:gd name="T31" fmla="*/ 366285 h 903534"/>
              <a:gd name="T32" fmla="*/ 283419 w 969654"/>
              <a:gd name="T33" fmla="*/ 191736 h 903534"/>
              <a:gd name="T34" fmla="*/ 353063 w 969654"/>
              <a:gd name="T35" fmla="*/ 172856 h 903534"/>
              <a:gd name="T36" fmla="*/ 279794 w 969654"/>
              <a:gd name="T37" fmla="*/ 96193 h 903534"/>
              <a:gd name="T38" fmla="*/ 252216 w 969654"/>
              <a:gd name="T39" fmla="*/ 123932 h 903534"/>
              <a:gd name="T40" fmla="*/ 279794 w 969654"/>
              <a:gd name="T41" fmla="*/ 151670 h 903534"/>
              <a:gd name="T42" fmla="*/ 307371 w 969654"/>
              <a:gd name="T43" fmla="*/ 123932 h 903534"/>
              <a:gd name="T44" fmla="*/ 279794 w 969654"/>
              <a:gd name="T45" fmla="*/ 96193 h 903534"/>
              <a:gd name="T46" fmla="*/ 150372 w 969654"/>
              <a:gd name="T47" fmla="*/ 96193 h 903534"/>
              <a:gd name="T48" fmla="*/ 122796 w 969654"/>
              <a:gd name="T49" fmla="*/ 123932 h 903534"/>
              <a:gd name="T50" fmla="*/ 150372 w 969654"/>
              <a:gd name="T51" fmla="*/ 151670 h 903534"/>
              <a:gd name="T52" fmla="*/ 177950 w 969654"/>
              <a:gd name="T53" fmla="*/ 123932 h 903534"/>
              <a:gd name="T54" fmla="*/ 150372 w 969654"/>
              <a:gd name="T55" fmla="*/ 96193 h 903534"/>
              <a:gd name="T56" fmla="*/ 208642 w 969654"/>
              <a:gd name="T57" fmla="*/ 86 h 903534"/>
              <a:gd name="T58" fmla="*/ 282485 w 969654"/>
              <a:gd name="T59" fmla="*/ 9657 h 903534"/>
              <a:gd name="T60" fmla="*/ 429119 w 969654"/>
              <a:gd name="T61" fmla="*/ 192863 h 903534"/>
              <a:gd name="T62" fmla="*/ 273433 w 969654"/>
              <a:gd name="T63" fmla="*/ 183638 h 903534"/>
              <a:gd name="T64" fmla="*/ 224814 w 969654"/>
              <a:gd name="T65" fmla="*/ 358187 h 903534"/>
              <a:gd name="T66" fmla="*/ 244312 w 969654"/>
              <a:gd name="T67" fmla="*/ 379890 h 903534"/>
              <a:gd name="T68" fmla="*/ 187258 w 969654"/>
              <a:gd name="T69" fmla="*/ 380832 h 903534"/>
              <a:gd name="T70" fmla="*/ 125482 w 969654"/>
              <a:gd name="T71" fmla="*/ 430243 h 903534"/>
              <a:gd name="T72" fmla="*/ 109403 w 969654"/>
              <a:gd name="T73" fmla="*/ 357758 h 903534"/>
              <a:gd name="T74" fmla="*/ 27799 w 969654"/>
              <a:gd name="T75" fmla="*/ 97260 h 903534"/>
              <a:gd name="T76" fmla="*/ 208642 w 969654"/>
              <a:gd name="T77" fmla="*/ 86 h 903534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969654" h="903534">
                <a:moveTo>
                  <a:pt x="813088" y="487443"/>
                </a:moveTo>
                <a:cubicBezTo>
                  <a:pt x="793206" y="487443"/>
                  <a:pt x="777088" y="503561"/>
                  <a:pt x="777088" y="523443"/>
                </a:cubicBezTo>
                <a:cubicBezTo>
                  <a:pt x="777088" y="543325"/>
                  <a:pt x="793206" y="559443"/>
                  <a:pt x="813088" y="559443"/>
                </a:cubicBezTo>
                <a:cubicBezTo>
                  <a:pt x="832970" y="559443"/>
                  <a:pt x="849088" y="543325"/>
                  <a:pt x="849088" y="523443"/>
                </a:cubicBezTo>
                <a:cubicBezTo>
                  <a:pt x="849088" y="503561"/>
                  <a:pt x="832970" y="487443"/>
                  <a:pt x="813088" y="487443"/>
                </a:cubicBezTo>
                <a:close/>
                <a:moveTo>
                  <a:pt x="606961" y="487443"/>
                </a:moveTo>
                <a:cubicBezTo>
                  <a:pt x="587079" y="487443"/>
                  <a:pt x="570961" y="503561"/>
                  <a:pt x="570961" y="523443"/>
                </a:cubicBezTo>
                <a:cubicBezTo>
                  <a:pt x="570961" y="543325"/>
                  <a:pt x="587079" y="559443"/>
                  <a:pt x="606961" y="559443"/>
                </a:cubicBezTo>
                <a:cubicBezTo>
                  <a:pt x="626843" y="559443"/>
                  <a:pt x="642961" y="543325"/>
                  <a:pt x="642961" y="523443"/>
                </a:cubicBezTo>
                <a:cubicBezTo>
                  <a:pt x="642961" y="503561"/>
                  <a:pt x="626843" y="487443"/>
                  <a:pt x="606961" y="487443"/>
                </a:cubicBezTo>
                <a:close/>
                <a:moveTo>
                  <a:pt x="691345" y="336511"/>
                </a:moveTo>
                <a:cubicBezTo>
                  <a:pt x="769490" y="335080"/>
                  <a:pt x="847112" y="364668"/>
                  <a:pt x="901758" y="422110"/>
                </a:cubicBezTo>
                <a:cubicBezTo>
                  <a:pt x="999759" y="525126"/>
                  <a:pt x="990612" y="681640"/>
                  <a:pt x="881173" y="774306"/>
                </a:cubicBezTo>
                <a:lnTo>
                  <a:pt x="905846" y="903534"/>
                </a:lnTo>
                <a:lnTo>
                  <a:pt x="792422" y="824563"/>
                </a:lnTo>
                <a:cubicBezTo>
                  <a:pt x="666952" y="867914"/>
                  <a:pt x="525982" y="820668"/>
                  <a:pt x="459770" y="713074"/>
                </a:cubicBezTo>
                <a:cubicBezTo>
                  <a:pt x="386891" y="594648"/>
                  <a:pt x="429055" y="444146"/>
                  <a:pt x="554971" y="373268"/>
                </a:cubicBezTo>
                <a:cubicBezTo>
                  <a:pt x="597384" y="349394"/>
                  <a:pt x="644458" y="337369"/>
                  <a:pt x="691345" y="336511"/>
                </a:cubicBezTo>
                <a:close/>
                <a:moveTo>
                  <a:pt x="547874" y="187267"/>
                </a:moveTo>
                <a:cubicBezTo>
                  <a:pt x="518051" y="187267"/>
                  <a:pt x="493874" y="211444"/>
                  <a:pt x="493874" y="241267"/>
                </a:cubicBezTo>
                <a:cubicBezTo>
                  <a:pt x="493874" y="271090"/>
                  <a:pt x="518051" y="295267"/>
                  <a:pt x="547874" y="295267"/>
                </a:cubicBezTo>
                <a:cubicBezTo>
                  <a:pt x="577697" y="295267"/>
                  <a:pt x="601874" y="271090"/>
                  <a:pt x="601874" y="241267"/>
                </a:cubicBezTo>
                <a:cubicBezTo>
                  <a:pt x="601874" y="211444"/>
                  <a:pt x="577697" y="187267"/>
                  <a:pt x="547874" y="187267"/>
                </a:cubicBezTo>
                <a:close/>
                <a:moveTo>
                  <a:pt x="294449" y="187267"/>
                </a:moveTo>
                <a:cubicBezTo>
                  <a:pt x="264626" y="187267"/>
                  <a:pt x="240449" y="211444"/>
                  <a:pt x="240449" y="241267"/>
                </a:cubicBezTo>
                <a:cubicBezTo>
                  <a:pt x="240449" y="271090"/>
                  <a:pt x="264626" y="295267"/>
                  <a:pt x="294449" y="295267"/>
                </a:cubicBezTo>
                <a:cubicBezTo>
                  <a:pt x="324272" y="295267"/>
                  <a:pt x="348449" y="271090"/>
                  <a:pt x="348449" y="241267"/>
                </a:cubicBezTo>
                <a:cubicBezTo>
                  <a:pt x="348449" y="211444"/>
                  <a:pt x="324272" y="187267"/>
                  <a:pt x="294449" y="187267"/>
                </a:cubicBezTo>
                <a:close/>
                <a:moveTo>
                  <a:pt x="408549" y="168"/>
                </a:moveTo>
                <a:cubicBezTo>
                  <a:pt x="456533" y="-1113"/>
                  <a:pt x="505397" y="4870"/>
                  <a:pt x="553141" y="18800"/>
                </a:cubicBezTo>
                <a:cubicBezTo>
                  <a:pt x="730896" y="70663"/>
                  <a:pt x="843952" y="217556"/>
                  <a:pt x="840274" y="375462"/>
                </a:cubicBezTo>
                <a:cubicBezTo>
                  <a:pt x="754752" y="310337"/>
                  <a:pt x="632797" y="302687"/>
                  <a:pt x="535419" y="357502"/>
                </a:cubicBezTo>
                <a:cubicBezTo>
                  <a:pt x="409503" y="428380"/>
                  <a:pt x="367339" y="578882"/>
                  <a:pt x="440218" y="697308"/>
                </a:cubicBezTo>
                <a:cubicBezTo>
                  <a:pt x="450352" y="713775"/>
                  <a:pt x="462237" y="728829"/>
                  <a:pt x="478397" y="739559"/>
                </a:cubicBezTo>
                <a:cubicBezTo>
                  <a:pt x="442192" y="745523"/>
                  <a:pt x="404623" y="745773"/>
                  <a:pt x="366675" y="741395"/>
                </a:cubicBezTo>
                <a:lnTo>
                  <a:pt x="245711" y="837584"/>
                </a:lnTo>
                <a:lnTo>
                  <a:pt x="214226" y="696474"/>
                </a:lnTo>
                <a:cubicBezTo>
                  <a:pt x="11680" y="595442"/>
                  <a:pt x="-59861" y="368389"/>
                  <a:pt x="54436" y="189343"/>
                </a:cubicBezTo>
                <a:cubicBezTo>
                  <a:pt x="128564" y="73222"/>
                  <a:pt x="264598" y="4010"/>
                  <a:pt x="408549" y="1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024" name="文本框 1023"/>
          <p:cNvSpPr txBox="1"/>
          <p:nvPr/>
        </p:nvSpPr>
        <p:spPr>
          <a:xfrm>
            <a:off x="2346883" y="4915115"/>
            <a:ext cx="2011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defRPr>
            </a:lvl1pPr>
          </a:lstStyle>
          <a:p>
            <a:r>
              <a:rPr lang="zh-CN" altLang="en-US" dirty="0"/>
              <a:t>汇报人：开灿</a:t>
            </a:r>
            <a:endParaRPr lang="en-US" altLang="zh-CN" dirty="0"/>
          </a:p>
        </p:txBody>
      </p:sp>
      <p:sp>
        <p:nvSpPr>
          <p:cNvPr id="1027" name="矩形 1026"/>
          <p:cNvSpPr/>
          <p:nvPr/>
        </p:nvSpPr>
        <p:spPr>
          <a:xfrm>
            <a:off x="2369107" y="4177535"/>
            <a:ext cx="220408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Wechat Mini Program</a:t>
            </a:r>
            <a:endParaRPr lang="en-US" altLang="zh-CN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88" name="Childhoo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91200" y="-1540356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 tmFilter="0,0; .5, 1; 1, 1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49"/>
                            </p:stCondLst>
                            <p:childTnLst>
                              <p:par>
                                <p:cTn id="3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 tmFilter="0,0; .5, 1; 1, 1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8"/>
                </p:tgtEl>
              </p:cMediaNode>
            </p:audio>
          </p:childTnLst>
        </p:cTn>
      </p:par>
    </p:tnLst>
    <p:bldLst>
      <p:bldP spid="6" grpId="0"/>
      <p:bldP spid="4" grpId="0" animBg="1"/>
      <p:bldP spid="1024" grpId="0"/>
      <p:bldP spid="102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254500"/>
            <a:ext cx="12192000" cy="26035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250440"/>
            <a:ext cx="12192000" cy="260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057274" y="0"/>
            <a:ext cx="2672080" cy="683206"/>
            <a:chOff x="1057274" y="0"/>
            <a:chExt cx="2672080" cy="683206"/>
          </a:xfrm>
        </p:grpSpPr>
        <p:sp>
          <p:nvSpPr>
            <p:cNvPr id="4" name="矩形 3"/>
            <p:cNvSpPr/>
            <p:nvPr/>
          </p:nvSpPr>
          <p:spPr>
            <a:xfrm>
              <a:off x="1157604" y="0"/>
              <a:ext cx="2502535" cy="85725"/>
            </a:xfrm>
            <a:prstGeom prst="rect">
              <a:avLst/>
            </a:prstGeom>
            <a:solidFill>
              <a:srgbClr val="2EA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57274" y="161236"/>
              <a:ext cx="26720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2EA93E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第三方平台注册</a:t>
              </a:r>
              <a:endParaRPr lang="zh-CN" altLang="en-US" sz="2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pic>
        <p:nvPicPr>
          <p:cNvPr id="11" name="图片 10" descr="C:\Users\volcaner\Desktop\QQ截图20180310111437.pngQQ截图2018031011143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9380" y="908050"/>
            <a:ext cx="9414510" cy="504317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254500"/>
            <a:ext cx="12192000" cy="26035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250440"/>
            <a:ext cx="12192000" cy="260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057274" y="0"/>
            <a:ext cx="2672080" cy="683206"/>
            <a:chOff x="1057274" y="0"/>
            <a:chExt cx="2672080" cy="683206"/>
          </a:xfrm>
        </p:grpSpPr>
        <p:sp>
          <p:nvSpPr>
            <p:cNvPr id="4" name="矩形 3"/>
            <p:cNvSpPr/>
            <p:nvPr/>
          </p:nvSpPr>
          <p:spPr>
            <a:xfrm>
              <a:off x="1157604" y="0"/>
              <a:ext cx="2502535" cy="85725"/>
            </a:xfrm>
            <a:prstGeom prst="rect">
              <a:avLst/>
            </a:prstGeom>
            <a:solidFill>
              <a:srgbClr val="2EA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57274" y="161236"/>
              <a:ext cx="26720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2EA93E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第三方平台注册</a:t>
              </a:r>
              <a:endParaRPr lang="zh-CN" altLang="en-US" sz="2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pic>
        <p:nvPicPr>
          <p:cNvPr id="11" name="图片 10" descr="C:\Users\volcaner\Desktop\QQ截图20180310111603.pngQQ截图2018031011160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344420" y="650875"/>
            <a:ext cx="7504430" cy="555752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254500"/>
            <a:ext cx="12192000" cy="26035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250440"/>
            <a:ext cx="12192000" cy="260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057274" y="0"/>
            <a:ext cx="2672080" cy="683206"/>
            <a:chOff x="1057274" y="0"/>
            <a:chExt cx="2672080" cy="683206"/>
          </a:xfrm>
        </p:grpSpPr>
        <p:sp>
          <p:nvSpPr>
            <p:cNvPr id="4" name="矩形 3"/>
            <p:cNvSpPr/>
            <p:nvPr/>
          </p:nvSpPr>
          <p:spPr>
            <a:xfrm>
              <a:off x="1157604" y="0"/>
              <a:ext cx="2502535" cy="85725"/>
            </a:xfrm>
            <a:prstGeom prst="rect">
              <a:avLst/>
            </a:prstGeom>
            <a:solidFill>
              <a:srgbClr val="2EA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57274" y="161236"/>
              <a:ext cx="26720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2EA93E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第三方平台注册</a:t>
              </a:r>
              <a:endParaRPr lang="zh-CN" altLang="en-US" sz="2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pic>
        <p:nvPicPr>
          <p:cNvPr id="11" name="图片 10" descr="C:\Users\volcaner\Desktop\QQ截图20180310111616.pngQQ截图2018031011161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81940" y="1854200"/>
            <a:ext cx="11630025" cy="315214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458099"/>
            <a:ext cx="12192000" cy="21463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727199" y="2458099"/>
            <a:ext cx="3927037" cy="2156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76252" y="3234389"/>
            <a:ext cx="384048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  <a:sym typeface="+mn-ea"/>
              </a:rPr>
              <a:t>三：第三方平台发布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  <a:sym typeface="+mn-ea"/>
            </a:endParaRPr>
          </a:p>
          <a:p>
            <a:pPr algn="ctr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  <a:sym typeface="+mn-ea"/>
              </a:rPr>
              <a:t>小程序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254500"/>
            <a:ext cx="12192000" cy="26035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250440"/>
            <a:ext cx="12192000" cy="260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1176655" y="1343025"/>
            <a:ext cx="9853295" cy="4483735"/>
          </a:xfrm>
          <a:prstGeom prst="roundRect">
            <a:avLst>
              <a:gd name="adj" fmla="val 1047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384727" y="1612814"/>
            <a:ext cx="734264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一、绑定开发小程序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68239" y="2154541"/>
            <a:ext cx="31546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二、小程序模版的开发和上传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368238" y="2722861"/>
            <a:ext cx="4069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三、添加到小程序模版库，获得模版ID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57274" y="0"/>
            <a:ext cx="3738880" cy="683206"/>
            <a:chOff x="1057274" y="0"/>
            <a:chExt cx="3738880" cy="683206"/>
          </a:xfrm>
        </p:grpSpPr>
        <p:sp>
          <p:nvSpPr>
            <p:cNvPr id="12" name="矩形 11"/>
            <p:cNvSpPr/>
            <p:nvPr/>
          </p:nvSpPr>
          <p:spPr>
            <a:xfrm>
              <a:off x="1157604" y="0"/>
              <a:ext cx="3564255" cy="95250"/>
            </a:xfrm>
            <a:prstGeom prst="rect">
              <a:avLst/>
            </a:prstGeom>
            <a:solidFill>
              <a:srgbClr val="2EA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057274" y="161236"/>
              <a:ext cx="37388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2EA93E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第三方平台管理小程序</a:t>
              </a:r>
              <a:endParaRPr lang="zh-CN" altLang="en-US" sz="2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1390463" y="3307061"/>
            <a:ext cx="4754880" cy="36830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四、调用接口，为旗下授权的小程序部署代码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" grpId="1" bldLvl="0" animBg="1"/>
      <p:bldP spid="8" grpId="0"/>
      <p:bldP spid="9" grpId="0"/>
      <p:bldP spid="10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254500"/>
            <a:ext cx="12192000" cy="26035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250440"/>
            <a:ext cx="12192000" cy="260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1176655" y="1343025"/>
            <a:ext cx="9853295" cy="4483735"/>
          </a:xfrm>
          <a:prstGeom prst="roundRect">
            <a:avLst>
              <a:gd name="adj" fmla="val 1047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384727" y="1612814"/>
            <a:ext cx="734264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一、推送component_verify_ticket协议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68239" y="2154541"/>
            <a:ext cx="4754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二、获取第三方平台component_access_token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368238" y="2722861"/>
            <a:ext cx="34975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三、获取预授权码pre_auth_code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57274" y="0"/>
            <a:ext cx="1605280" cy="683206"/>
            <a:chOff x="1057274" y="0"/>
            <a:chExt cx="1605280" cy="683206"/>
          </a:xfrm>
        </p:grpSpPr>
        <p:sp>
          <p:nvSpPr>
            <p:cNvPr id="12" name="矩形 11"/>
            <p:cNvSpPr/>
            <p:nvPr/>
          </p:nvSpPr>
          <p:spPr>
            <a:xfrm>
              <a:off x="1157604" y="0"/>
              <a:ext cx="1412240" cy="76200"/>
            </a:xfrm>
            <a:prstGeom prst="rect">
              <a:avLst/>
            </a:prstGeom>
            <a:solidFill>
              <a:srgbClr val="2EA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057274" y="161236"/>
              <a:ext cx="16052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  <a:hlinkClick r:id="rId2" action="ppaction://hlinkfile"/>
                </a:rPr>
                <a:t>授权流程</a:t>
              </a:r>
              <a:endParaRPr lang="zh-CN" altLang="en-US" sz="2800" dirty="0">
                <a:solidFill>
                  <a:schemeClr val="accent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  <a:hlinkClick r:id="rId2" action="ppaction://hlinkfile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1390463" y="3307061"/>
            <a:ext cx="2697480" cy="36830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四、引入用户进入授权页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03163" y="3796011"/>
            <a:ext cx="6583680" cy="36830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五、使用授权码换取公众号或小程序的接口调用凭据和授权信息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415863" y="4256386"/>
            <a:ext cx="6583680" cy="36830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五、获取（刷新）授权公众号或小程序的接口调用凭据（令牌）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" grpId="1" bldLvl="0" animBg="1"/>
      <p:bldP spid="8" grpId="0"/>
      <p:bldP spid="9" grpId="0"/>
      <p:bldP spid="10" grpId="0"/>
      <p:bldP spid="14" grpId="0"/>
      <p:bldP spid="4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254500"/>
            <a:ext cx="12192000" cy="26035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250440"/>
            <a:ext cx="12192000" cy="260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1176655" y="1095375"/>
            <a:ext cx="9853295" cy="4358005"/>
          </a:xfrm>
          <a:prstGeom prst="roundRect">
            <a:avLst>
              <a:gd name="adj" fmla="val 1047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384727" y="1212764"/>
            <a:ext cx="734264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一、</a:t>
            </a:r>
            <a:r>
              <a:rPr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为授权的小程序帐号上传小程序代码</a:t>
            </a:r>
            <a:endParaRPr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68239" y="1754491"/>
            <a:ext cx="3611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二、</a:t>
            </a:r>
            <a:r>
              <a:rPr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获取体验小程序的体验二维码</a:t>
            </a:r>
            <a:endParaRPr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368238" y="2322811"/>
            <a:ext cx="38404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三、获取授权小程序帐号的可选类目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57274" y="0"/>
            <a:ext cx="1605280" cy="683206"/>
            <a:chOff x="1057274" y="0"/>
            <a:chExt cx="1605280" cy="683206"/>
          </a:xfrm>
        </p:grpSpPr>
        <p:sp>
          <p:nvSpPr>
            <p:cNvPr id="12" name="矩形 11"/>
            <p:cNvSpPr/>
            <p:nvPr/>
          </p:nvSpPr>
          <p:spPr>
            <a:xfrm>
              <a:off x="1157604" y="0"/>
              <a:ext cx="1391920" cy="76200"/>
            </a:xfrm>
            <a:prstGeom prst="rect">
              <a:avLst/>
            </a:prstGeom>
            <a:solidFill>
              <a:srgbClr val="2EA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057274" y="161236"/>
              <a:ext cx="16052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rgbClr val="2EA93E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  <a:hlinkClick r:id="rId2" action="ppaction://hlinkfile"/>
                </a:rPr>
                <a:t>代码管理</a:t>
              </a:r>
              <a:endParaRPr lang="zh-CN" altLang="en-US" sz="2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1361888" y="2821286"/>
            <a:ext cx="8412480" cy="36830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四、获取小程序的第三方提交代码的页面配置（仅供第三方开发者代小程序调用）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374588" y="3319761"/>
            <a:ext cx="7498080" cy="36830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五、</a:t>
            </a:r>
            <a:r>
              <a:rPr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将第三方提交的代码包提交审核（仅供第三方开发者代小程序调用）</a:t>
            </a:r>
            <a:endParaRPr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87288" y="3780136"/>
            <a:ext cx="2011680" cy="36830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六、</a:t>
            </a:r>
            <a:r>
              <a:rPr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获取审核结果</a:t>
            </a:r>
            <a:endParaRPr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380938" y="4202411"/>
            <a:ext cx="6126480" cy="36830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六、</a:t>
            </a:r>
            <a:r>
              <a:rPr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发布已通过审核的小程序（仅供第三方代小程序调用）</a:t>
            </a:r>
            <a:endParaRPr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" grpId="1" bldLvl="0" animBg="1"/>
      <p:bldP spid="8" grpId="0"/>
      <p:bldP spid="9" grpId="0"/>
      <p:bldP spid="10" grpId="0"/>
      <p:bldP spid="4" grpId="0"/>
      <p:bldP spid="5" grpId="0"/>
      <p:bldP spid="6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254500"/>
            <a:ext cx="12192000" cy="26035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250440"/>
            <a:ext cx="12192000" cy="260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1176655" y="981075"/>
            <a:ext cx="9853295" cy="4358005"/>
          </a:xfrm>
          <a:prstGeom prst="roundRect">
            <a:avLst>
              <a:gd name="adj" fmla="val 1047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384727" y="1146089"/>
            <a:ext cx="734264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一、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https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端口为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443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；（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http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端口为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80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）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68239" y="1687816"/>
            <a:ext cx="82981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二、小程序和第三方平台的 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appid 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和 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secret 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不可随意更改，并妥善保管；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368238" y="2256136"/>
            <a:ext cx="8183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三、未全网发布的第三方平台，只能被授权测试公众号列表中的用户测试使用；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1057274" y="0"/>
            <a:ext cx="1249680" cy="683206"/>
            <a:chOff x="1057274" y="0"/>
            <a:chExt cx="1249680" cy="683206"/>
          </a:xfrm>
        </p:grpSpPr>
        <p:sp>
          <p:nvSpPr>
            <p:cNvPr id="12" name="矩形 11"/>
            <p:cNvSpPr/>
            <p:nvPr/>
          </p:nvSpPr>
          <p:spPr>
            <a:xfrm>
              <a:off x="1157604" y="0"/>
              <a:ext cx="1083310" cy="76200"/>
            </a:xfrm>
            <a:prstGeom prst="rect">
              <a:avLst/>
            </a:prstGeom>
            <a:solidFill>
              <a:srgbClr val="2EA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057274" y="161236"/>
              <a:ext cx="12496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2EA93E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注意点</a:t>
              </a:r>
              <a:endParaRPr lang="zh-CN" altLang="en-US" sz="2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1361888" y="2754611"/>
            <a:ext cx="5669280" cy="36830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四、域名等信息确认后再更改，因为有更改次数限制；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374588" y="3253086"/>
            <a:ext cx="8183880" cy="36830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五、注意添加白名单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ip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地址，把可能用到的添加上，以免测试过程中出现问题；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387288" y="3713461"/>
            <a:ext cx="4069080" cy="36830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六、每个第三方只能绑定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10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个小程序；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380938" y="4126211"/>
            <a:ext cx="2011680" cy="36830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七、</a:t>
            </a:r>
            <a:r>
              <a:rPr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消息加解密</a:t>
            </a:r>
            <a:r>
              <a:rPr lang="zh-CN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；</a:t>
            </a:r>
            <a:endParaRPr lang="zh-CN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" grpId="1" bldLvl="0" animBg="1"/>
      <p:bldP spid="8" grpId="0"/>
      <p:bldP spid="9" grpId="0"/>
      <p:bldP spid="10" grpId="0"/>
      <p:bldP spid="4" grpId="0"/>
      <p:bldP spid="5" grpId="0"/>
      <p:bldP spid="6" grpId="0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458098"/>
            <a:ext cx="12192000" cy="21463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419225" y="2458099"/>
            <a:ext cx="4676776" cy="2156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480977" y="3234389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  <a:sym typeface="+mn-ea"/>
              </a:rPr>
              <a:t>四：遗留问题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矩形 66"/>
          <p:cNvSpPr/>
          <p:nvPr/>
        </p:nvSpPr>
        <p:spPr>
          <a:xfrm>
            <a:off x="5299362" y="797824"/>
            <a:ext cx="16052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遗留问题</a:t>
            </a:r>
            <a:endParaRPr lang="zh-CN" altLang="en-US" sz="2800" dirty="0">
              <a:solidFill>
                <a:srgbClr val="2EA93E"/>
              </a:solidFill>
              <a:latin typeface="方正兰亭中粗黑_GBK" panose="02000000000000000000" pitchFamily="2" charset="-122"/>
              <a:ea typeface="方正兰亭中粗黑_GBK" panose="02000000000000000000" pitchFamily="2" charset="-122"/>
            </a:endParaRPr>
          </a:p>
        </p:txBody>
      </p:sp>
      <p:pic>
        <p:nvPicPr>
          <p:cNvPr id="106" name="图片 105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6731000"/>
            <a:ext cx="12192000" cy="127000"/>
          </a:xfrm>
          <a:prstGeom prst="rect">
            <a:avLst/>
          </a:prstGeom>
        </p:spPr>
      </p:pic>
      <p:sp>
        <p:nvSpPr>
          <p:cNvPr id="2" name="等腰三角形 1"/>
          <p:cNvSpPr/>
          <p:nvPr/>
        </p:nvSpPr>
        <p:spPr>
          <a:xfrm rot="10800000">
            <a:off x="6045389" y="1352002"/>
            <a:ext cx="101222" cy="8726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KSO_Shape"/>
          <p:cNvSpPr/>
          <p:nvPr/>
        </p:nvSpPr>
        <p:spPr>
          <a:xfrm>
            <a:off x="5672746" y="2122424"/>
            <a:ext cx="2961055" cy="2971800"/>
          </a:xfrm>
          <a:prstGeom prst="wedgeEllipseCallout">
            <a:avLst>
              <a:gd name="adj1" fmla="val -34354"/>
              <a:gd name="adj2" fmla="val 49086"/>
            </a:avLst>
          </a:prstGeom>
          <a:solidFill>
            <a:srgbClr val="FBFBFB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5842924" y="2700745"/>
            <a:ext cx="158463" cy="158463"/>
          </a:xfrm>
          <a:prstGeom prst="ellipse">
            <a:avLst/>
          </a:prstGeom>
          <a:solidFill>
            <a:srgbClr val="00C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5593514" y="3449861"/>
            <a:ext cx="158463" cy="158463"/>
          </a:xfrm>
          <a:prstGeom prst="ellipse">
            <a:avLst/>
          </a:prstGeom>
          <a:solidFill>
            <a:srgbClr val="00C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804187" y="4285257"/>
            <a:ext cx="158463" cy="158463"/>
          </a:xfrm>
          <a:prstGeom prst="ellipse">
            <a:avLst/>
          </a:prstGeom>
          <a:solidFill>
            <a:srgbClr val="00C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408636" y="2410644"/>
            <a:ext cx="2480734" cy="368300"/>
            <a:chOff x="2351361" y="2410644"/>
            <a:chExt cx="2480734" cy="368300"/>
          </a:xfrm>
        </p:grpSpPr>
        <p:grpSp>
          <p:nvGrpSpPr>
            <p:cNvPr id="15" name="组合 14"/>
            <p:cNvGrpSpPr/>
            <p:nvPr/>
          </p:nvGrpSpPr>
          <p:grpSpPr>
            <a:xfrm>
              <a:off x="3635469" y="2583189"/>
              <a:ext cx="1196626" cy="168275"/>
              <a:chOff x="3635469" y="2583189"/>
              <a:chExt cx="1196626" cy="168275"/>
            </a:xfrm>
          </p:grpSpPr>
          <p:cxnSp>
            <p:nvCxnSpPr>
              <p:cNvPr id="7" name="直接连接符 6"/>
              <p:cNvCxnSpPr/>
              <p:nvPr/>
            </p:nvCxnSpPr>
            <p:spPr>
              <a:xfrm flipH="1" flipV="1">
                <a:off x="4615470" y="2584776"/>
                <a:ext cx="216625" cy="166688"/>
              </a:xfrm>
              <a:prstGeom prst="line">
                <a:avLst/>
              </a:prstGeom>
              <a:ln w="12700">
                <a:solidFill>
                  <a:srgbClr val="00C6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/>
            </p:nvCxnSpPr>
            <p:spPr>
              <a:xfrm flipH="1">
                <a:off x="3635469" y="2583189"/>
                <a:ext cx="984763" cy="0"/>
              </a:xfrm>
              <a:prstGeom prst="line">
                <a:avLst/>
              </a:prstGeom>
              <a:ln w="12700">
                <a:solidFill>
                  <a:srgbClr val="00C6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矩形 15"/>
            <p:cNvSpPr/>
            <p:nvPr/>
          </p:nvSpPr>
          <p:spPr>
            <a:xfrm>
              <a:off x="2351361" y="2410644"/>
              <a:ext cx="1199515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hlinkClick r:id="rId2"/>
                </a:rPr>
                <a:t>OAUTH 2.0</a:t>
              </a:r>
              <a:endParaRPr lang="en-US" altLang="zh-CN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989536" y="3340471"/>
            <a:ext cx="2683208" cy="368300"/>
            <a:chOff x="1932261" y="3340471"/>
            <a:chExt cx="2683208" cy="368300"/>
          </a:xfrm>
        </p:grpSpPr>
        <p:cxnSp>
          <p:nvCxnSpPr>
            <p:cNvPr id="35" name="直接连接符 34"/>
            <p:cNvCxnSpPr/>
            <p:nvPr/>
          </p:nvCxnSpPr>
          <p:spPr>
            <a:xfrm flipH="1">
              <a:off x="3595688" y="3529092"/>
              <a:ext cx="1019781" cy="0"/>
            </a:xfrm>
            <a:prstGeom prst="line">
              <a:avLst/>
            </a:prstGeom>
            <a:ln w="12700">
              <a:solidFill>
                <a:srgbClr val="00C6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矩形 52"/>
            <p:cNvSpPr/>
            <p:nvPr/>
          </p:nvSpPr>
          <p:spPr>
            <a:xfrm>
              <a:off x="1932261" y="3340471"/>
              <a:ext cx="1572895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/>
                <a:t>https</a:t>
              </a:r>
              <a:r>
                <a:rPr lang="zh-CN" altLang="en-US" dirty="0"/>
                <a:t>认证正版</a:t>
              </a:r>
              <a:endParaRPr lang="zh-CN" altLang="en-US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075815" y="4380865"/>
            <a:ext cx="3774440" cy="368300"/>
            <a:chOff x="1622857" y="4380929"/>
            <a:chExt cx="3169775" cy="368300"/>
          </a:xfrm>
        </p:grpSpPr>
        <p:grpSp>
          <p:nvGrpSpPr>
            <p:cNvPr id="14" name="组合 13"/>
            <p:cNvGrpSpPr/>
            <p:nvPr/>
          </p:nvGrpSpPr>
          <p:grpSpPr>
            <a:xfrm flipV="1">
              <a:off x="3596006" y="4388240"/>
              <a:ext cx="1196626" cy="166688"/>
              <a:chOff x="3339613" y="4742189"/>
              <a:chExt cx="1196626" cy="166688"/>
            </a:xfrm>
          </p:grpSpPr>
          <p:cxnSp>
            <p:nvCxnSpPr>
              <p:cNvPr id="38" name="直接连接符 37"/>
              <p:cNvCxnSpPr/>
              <p:nvPr/>
            </p:nvCxnSpPr>
            <p:spPr>
              <a:xfrm flipH="1" flipV="1">
                <a:off x="4319614" y="4742189"/>
                <a:ext cx="216625" cy="166688"/>
              </a:xfrm>
              <a:prstGeom prst="line">
                <a:avLst/>
              </a:prstGeom>
              <a:ln w="12700">
                <a:solidFill>
                  <a:srgbClr val="00C6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/>
              <p:nvPr/>
            </p:nvCxnSpPr>
            <p:spPr>
              <a:xfrm flipH="1">
                <a:off x="3339613" y="4743777"/>
                <a:ext cx="984763" cy="0"/>
              </a:xfrm>
              <a:prstGeom prst="line">
                <a:avLst/>
              </a:prstGeom>
              <a:ln w="12700">
                <a:solidFill>
                  <a:srgbClr val="00C6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矩形 53"/>
            <p:cNvSpPr/>
            <p:nvPr/>
          </p:nvSpPr>
          <p:spPr>
            <a:xfrm>
              <a:off x="1622857" y="4380929"/>
              <a:ext cx="2425859" cy="3683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社区小程序完整开发</a:t>
              </a:r>
              <a:endParaRPr lang="zh-CN" altLang="en-US" dirty="0"/>
            </a:p>
          </p:txBody>
        </p:sp>
      </p:grpSp>
      <p:sp>
        <p:nvSpPr>
          <p:cNvPr id="17" name="椭圆 16"/>
          <p:cNvSpPr/>
          <p:nvPr/>
        </p:nvSpPr>
        <p:spPr>
          <a:xfrm>
            <a:off x="5851142" y="2291442"/>
            <a:ext cx="2629662" cy="2629662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2" grpId="0" animBg="1"/>
      <p:bldP spid="24" grpId="0" bldLvl="0" animBg="1"/>
      <p:bldP spid="5" grpId="0" bldLvl="0" animBg="1"/>
      <p:bldP spid="26" grpId="0" bldLvl="0" animBg="1"/>
      <p:bldP spid="27" grpId="0" bldLvl="0" animBg="1"/>
      <p:bldP spid="17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hape"/>
          <p:cNvSpPr/>
          <p:nvPr/>
        </p:nvSpPr>
        <p:spPr bwMode="auto">
          <a:xfrm>
            <a:off x="176259" y="4650292"/>
            <a:ext cx="2249442" cy="2102650"/>
          </a:xfrm>
          <a:custGeom>
            <a:avLst/>
            <a:gdLst>
              <a:gd name="T0" fmla="*/ 415236 w 969654"/>
              <a:gd name="T1" fmla="*/ 250385 h 903534"/>
              <a:gd name="T2" fmla="*/ 396851 w 969654"/>
              <a:gd name="T3" fmla="*/ 268878 h 903534"/>
              <a:gd name="T4" fmla="*/ 415236 w 969654"/>
              <a:gd name="T5" fmla="*/ 287369 h 903534"/>
              <a:gd name="T6" fmla="*/ 433622 w 969654"/>
              <a:gd name="T7" fmla="*/ 268878 h 903534"/>
              <a:gd name="T8" fmla="*/ 415236 w 969654"/>
              <a:gd name="T9" fmla="*/ 250385 h 903534"/>
              <a:gd name="T10" fmla="*/ 309970 w 969654"/>
              <a:gd name="T11" fmla="*/ 250385 h 903534"/>
              <a:gd name="T12" fmla="*/ 291585 w 969654"/>
              <a:gd name="T13" fmla="*/ 268878 h 903534"/>
              <a:gd name="T14" fmla="*/ 309970 w 969654"/>
              <a:gd name="T15" fmla="*/ 287369 h 903534"/>
              <a:gd name="T16" fmla="*/ 328354 w 969654"/>
              <a:gd name="T17" fmla="*/ 268878 h 903534"/>
              <a:gd name="T18" fmla="*/ 309970 w 969654"/>
              <a:gd name="T19" fmla="*/ 250385 h 903534"/>
              <a:gd name="T20" fmla="*/ 353063 w 969654"/>
              <a:gd name="T21" fmla="*/ 172856 h 903534"/>
              <a:gd name="T22" fmla="*/ 460518 w 969654"/>
              <a:gd name="T23" fmla="*/ 216825 h 903534"/>
              <a:gd name="T24" fmla="*/ 450007 w 969654"/>
              <a:gd name="T25" fmla="*/ 397739 h 903534"/>
              <a:gd name="T26" fmla="*/ 462607 w 969654"/>
              <a:gd name="T27" fmla="*/ 464119 h 903534"/>
              <a:gd name="T28" fmla="*/ 404682 w 969654"/>
              <a:gd name="T29" fmla="*/ 423554 h 903534"/>
              <a:gd name="T30" fmla="*/ 234800 w 969654"/>
              <a:gd name="T31" fmla="*/ 366285 h 903534"/>
              <a:gd name="T32" fmla="*/ 283419 w 969654"/>
              <a:gd name="T33" fmla="*/ 191736 h 903534"/>
              <a:gd name="T34" fmla="*/ 353063 w 969654"/>
              <a:gd name="T35" fmla="*/ 172856 h 903534"/>
              <a:gd name="T36" fmla="*/ 279794 w 969654"/>
              <a:gd name="T37" fmla="*/ 96193 h 903534"/>
              <a:gd name="T38" fmla="*/ 252216 w 969654"/>
              <a:gd name="T39" fmla="*/ 123932 h 903534"/>
              <a:gd name="T40" fmla="*/ 279794 w 969654"/>
              <a:gd name="T41" fmla="*/ 151670 h 903534"/>
              <a:gd name="T42" fmla="*/ 307371 w 969654"/>
              <a:gd name="T43" fmla="*/ 123932 h 903534"/>
              <a:gd name="T44" fmla="*/ 279794 w 969654"/>
              <a:gd name="T45" fmla="*/ 96193 h 903534"/>
              <a:gd name="T46" fmla="*/ 150372 w 969654"/>
              <a:gd name="T47" fmla="*/ 96193 h 903534"/>
              <a:gd name="T48" fmla="*/ 122796 w 969654"/>
              <a:gd name="T49" fmla="*/ 123932 h 903534"/>
              <a:gd name="T50" fmla="*/ 150372 w 969654"/>
              <a:gd name="T51" fmla="*/ 151670 h 903534"/>
              <a:gd name="T52" fmla="*/ 177950 w 969654"/>
              <a:gd name="T53" fmla="*/ 123932 h 903534"/>
              <a:gd name="T54" fmla="*/ 150372 w 969654"/>
              <a:gd name="T55" fmla="*/ 96193 h 903534"/>
              <a:gd name="T56" fmla="*/ 208642 w 969654"/>
              <a:gd name="T57" fmla="*/ 86 h 903534"/>
              <a:gd name="T58" fmla="*/ 282485 w 969654"/>
              <a:gd name="T59" fmla="*/ 9657 h 903534"/>
              <a:gd name="T60" fmla="*/ 429119 w 969654"/>
              <a:gd name="T61" fmla="*/ 192863 h 903534"/>
              <a:gd name="T62" fmla="*/ 273433 w 969654"/>
              <a:gd name="T63" fmla="*/ 183638 h 903534"/>
              <a:gd name="T64" fmla="*/ 224814 w 969654"/>
              <a:gd name="T65" fmla="*/ 358187 h 903534"/>
              <a:gd name="T66" fmla="*/ 244312 w 969654"/>
              <a:gd name="T67" fmla="*/ 379890 h 903534"/>
              <a:gd name="T68" fmla="*/ 187258 w 969654"/>
              <a:gd name="T69" fmla="*/ 380832 h 903534"/>
              <a:gd name="T70" fmla="*/ 125482 w 969654"/>
              <a:gd name="T71" fmla="*/ 430243 h 903534"/>
              <a:gd name="T72" fmla="*/ 109403 w 969654"/>
              <a:gd name="T73" fmla="*/ 357758 h 903534"/>
              <a:gd name="T74" fmla="*/ 27799 w 969654"/>
              <a:gd name="T75" fmla="*/ 97260 h 903534"/>
              <a:gd name="T76" fmla="*/ 208642 w 969654"/>
              <a:gd name="T77" fmla="*/ 86 h 903534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969654" h="903534">
                <a:moveTo>
                  <a:pt x="813088" y="487443"/>
                </a:moveTo>
                <a:cubicBezTo>
                  <a:pt x="793206" y="487443"/>
                  <a:pt x="777088" y="503561"/>
                  <a:pt x="777088" y="523443"/>
                </a:cubicBezTo>
                <a:cubicBezTo>
                  <a:pt x="777088" y="543325"/>
                  <a:pt x="793206" y="559443"/>
                  <a:pt x="813088" y="559443"/>
                </a:cubicBezTo>
                <a:cubicBezTo>
                  <a:pt x="832970" y="559443"/>
                  <a:pt x="849088" y="543325"/>
                  <a:pt x="849088" y="523443"/>
                </a:cubicBezTo>
                <a:cubicBezTo>
                  <a:pt x="849088" y="503561"/>
                  <a:pt x="832970" y="487443"/>
                  <a:pt x="813088" y="487443"/>
                </a:cubicBezTo>
                <a:close/>
                <a:moveTo>
                  <a:pt x="606961" y="487443"/>
                </a:moveTo>
                <a:cubicBezTo>
                  <a:pt x="587079" y="487443"/>
                  <a:pt x="570961" y="503561"/>
                  <a:pt x="570961" y="523443"/>
                </a:cubicBezTo>
                <a:cubicBezTo>
                  <a:pt x="570961" y="543325"/>
                  <a:pt x="587079" y="559443"/>
                  <a:pt x="606961" y="559443"/>
                </a:cubicBezTo>
                <a:cubicBezTo>
                  <a:pt x="626843" y="559443"/>
                  <a:pt x="642961" y="543325"/>
                  <a:pt x="642961" y="523443"/>
                </a:cubicBezTo>
                <a:cubicBezTo>
                  <a:pt x="642961" y="503561"/>
                  <a:pt x="626843" y="487443"/>
                  <a:pt x="606961" y="487443"/>
                </a:cubicBezTo>
                <a:close/>
                <a:moveTo>
                  <a:pt x="691345" y="336511"/>
                </a:moveTo>
                <a:cubicBezTo>
                  <a:pt x="769490" y="335080"/>
                  <a:pt x="847112" y="364668"/>
                  <a:pt x="901758" y="422110"/>
                </a:cubicBezTo>
                <a:cubicBezTo>
                  <a:pt x="999759" y="525126"/>
                  <a:pt x="990612" y="681640"/>
                  <a:pt x="881173" y="774306"/>
                </a:cubicBezTo>
                <a:lnTo>
                  <a:pt x="905846" y="903534"/>
                </a:lnTo>
                <a:lnTo>
                  <a:pt x="792422" y="824563"/>
                </a:lnTo>
                <a:cubicBezTo>
                  <a:pt x="666952" y="867914"/>
                  <a:pt x="525982" y="820668"/>
                  <a:pt x="459770" y="713074"/>
                </a:cubicBezTo>
                <a:cubicBezTo>
                  <a:pt x="386891" y="594648"/>
                  <a:pt x="429055" y="444146"/>
                  <a:pt x="554971" y="373268"/>
                </a:cubicBezTo>
                <a:cubicBezTo>
                  <a:pt x="597384" y="349394"/>
                  <a:pt x="644458" y="337369"/>
                  <a:pt x="691345" y="336511"/>
                </a:cubicBezTo>
                <a:close/>
                <a:moveTo>
                  <a:pt x="547874" y="187267"/>
                </a:moveTo>
                <a:cubicBezTo>
                  <a:pt x="518051" y="187267"/>
                  <a:pt x="493874" y="211444"/>
                  <a:pt x="493874" y="241267"/>
                </a:cubicBezTo>
                <a:cubicBezTo>
                  <a:pt x="493874" y="271090"/>
                  <a:pt x="518051" y="295267"/>
                  <a:pt x="547874" y="295267"/>
                </a:cubicBezTo>
                <a:cubicBezTo>
                  <a:pt x="577697" y="295267"/>
                  <a:pt x="601874" y="271090"/>
                  <a:pt x="601874" y="241267"/>
                </a:cubicBezTo>
                <a:cubicBezTo>
                  <a:pt x="601874" y="211444"/>
                  <a:pt x="577697" y="187267"/>
                  <a:pt x="547874" y="187267"/>
                </a:cubicBezTo>
                <a:close/>
                <a:moveTo>
                  <a:pt x="294449" y="187267"/>
                </a:moveTo>
                <a:cubicBezTo>
                  <a:pt x="264626" y="187267"/>
                  <a:pt x="240449" y="211444"/>
                  <a:pt x="240449" y="241267"/>
                </a:cubicBezTo>
                <a:cubicBezTo>
                  <a:pt x="240449" y="271090"/>
                  <a:pt x="264626" y="295267"/>
                  <a:pt x="294449" y="295267"/>
                </a:cubicBezTo>
                <a:cubicBezTo>
                  <a:pt x="324272" y="295267"/>
                  <a:pt x="348449" y="271090"/>
                  <a:pt x="348449" y="241267"/>
                </a:cubicBezTo>
                <a:cubicBezTo>
                  <a:pt x="348449" y="211444"/>
                  <a:pt x="324272" y="187267"/>
                  <a:pt x="294449" y="187267"/>
                </a:cubicBezTo>
                <a:close/>
                <a:moveTo>
                  <a:pt x="408549" y="168"/>
                </a:moveTo>
                <a:cubicBezTo>
                  <a:pt x="456533" y="-1113"/>
                  <a:pt x="505397" y="4870"/>
                  <a:pt x="553141" y="18800"/>
                </a:cubicBezTo>
                <a:cubicBezTo>
                  <a:pt x="730896" y="70663"/>
                  <a:pt x="843952" y="217556"/>
                  <a:pt x="840274" y="375462"/>
                </a:cubicBezTo>
                <a:cubicBezTo>
                  <a:pt x="754752" y="310337"/>
                  <a:pt x="632797" y="302687"/>
                  <a:pt x="535419" y="357502"/>
                </a:cubicBezTo>
                <a:cubicBezTo>
                  <a:pt x="409503" y="428380"/>
                  <a:pt x="367339" y="578882"/>
                  <a:pt x="440218" y="697308"/>
                </a:cubicBezTo>
                <a:cubicBezTo>
                  <a:pt x="450352" y="713775"/>
                  <a:pt x="462237" y="728829"/>
                  <a:pt x="478397" y="739559"/>
                </a:cubicBezTo>
                <a:cubicBezTo>
                  <a:pt x="442192" y="745523"/>
                  <a:pt x="404623" y="745773"/>
                  <a:pt x="366675" y="741395"/>
                </a:cubicBezTo>
                <a:lnTo>
                  <a:pt x="245711" y="837584"/>
                </a:lnTo>
                <a:lnTo>
                  <a:pt x="214226" y="696474"/>
                </a:lnTo>
                <a:cubicBezTo>
                  <a:pt x="11680" y="595442"/>
                  <a:pt x="-59861" y="368389"/>
                  <a:pt x="54436" y="189343"/>
                </a:cubicBezTo>
                <a:cubicBezTo>
                  <a:pt x="128564" y="73222"/>
                  <a:pt x="264598" y="4010"/>
                  <a:pt x="408549" y="168"/>
                </a:cubicBezTo>
                <a:close/>
              </a:path>
            </a:pathLst>
          </a:custGeom>
          <a:solidFill>
            <a:srgbClr val="2EA93E">
              <a:alpha val="20000"/>
            </a:srgbClr>
          </a:solidFill>
          <a:ln>
            <a:noFill/>
          </a:ln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388114" y="688062"/>
            <a:ext cx="14157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目录</a:t>
            </a:r>
            <a:endParaRPr lang="en-US" altLang="zh-CN" sz="4800" dirty="0">
              <a:solidFill>
                <a:srgbClr val="2EA93E"/>
              </a:solidFill>
              <a:latin typeface="方正兰亭中粗黑_GBK" panose="02000000000000000000" pitchFamily="2" charset="-122"/>
              <a:ea typeface="方正兰亭中粗黑_GBK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96316" y="1377768"/>
            <a:ext cx="1199367" cy="4537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Contents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653195" y="2477976"/>
            <a:ext cx="2797525" cy="526352"/>
            <a:chOff x="3653195" y="2477976"/>
            <a:chExt cx="2797525" cy="52635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1" cstate="screen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rcRect t="56944" r="79950" b="22963"/>
            <a:stretch>
              <a:fillRect/>
            </a:stretch>
          </p:blipFill>
          <p:spPr>
            <a:xfrm>
              <a:off x="3653195" y="2487598"/>
              <a:ext cx="569119" cy="516730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/>
          </p:nvSpPr>
          <p:spPr>
            <a:xfrm>
              <a:off x="4439040" y="2477976"/>
              <a:ext cx="2011680" cy="506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小程序</a:t>
              </a: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  <a:sym typeface="+mn-ea"/>
                </a:rPr>
                <a:t>注册与发布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653195" y="3274946"/>
            <a:ext cx="3254725" cy="610393"/>
            <a:chOff x="3653195" y="3274946"/>
            <a:chExt cx="3254725" cy="610393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1" cstate="screen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rcRect l="52209" r="30118" b="76265"/>
            <a:stretch>
              <a:fillRect/>
            </a:stretch>
          </p:blipFill>
          <p:spPr>
            <a:xfrm>
              <a:off x="3653195" y="3274946"/>
              <a:ext cx="501651" cy="610393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4439040" y="3326545"/>
              <a:ext cx="2468880" cy="506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第三方平台发布小程序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7442082" y="3335042"/>
            <a:ext cx="1883125" cy="549910"/>
            <a:chOff x="3684152" y="4218327"/>
            <a:chExt cx="1883125" cy="549910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1" cstate="screen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rcRect l="69673" r="11368" b="78617"/>
            <a:stretch>
              <a:fillRect/>
            </a:stretch>
          </p:blipFill>
          <p:spPr>
            <a:xfrm>
              <a:off x="3684152" y="4218327"/>
              <a:ext cx="538162" cy="549910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4469997" y="4237484"/>
              <a:ext cx="1097280" cy="506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遗留问题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832606" y="2473990"/>
            <a:ext cx="2568925" cy="570706"/>
            <a:chOff x="6832606" y="2473990"/>
            <a:chExt cx="2568925" cy="570706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1" cstate="screen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rcRect l="19306" t="33827" r="58532" b="43982"/>
            <a:stretch>
              <a:fillRect/>
            </a:stretch>
          </p:blipFill>
          <p:spPr>
            <a:xfrm>
              <a:off x="6832606" y="2473990"/>
              <a:ext cx="629047" cy="570706"/>
            </a:xfrm>
            <a:prstGeom prst="rect">
              <a:avLst/>
            </a:prstGeom>
          </p:spPr>
        </p:pic>
        <p:sp>
          <p:nvSpPr>
            <p:cNvPr id="17" name="文本框 16"/>
            <p:cNvSpPr txBox="1"/>
            <p:nvPr/>
          </p:nvSpPr>
          <p:spPr>
            <a:xfrm>
              <a:off x="7618451" y="2521188"/>
              <a:ext cx="1783080" cy="506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细黑_GBK_M" panose="02010600010101010101" pitchFamily="2" charset="2"/>
                  <a:ea typeface="方正兰亭细黑_GBK_M" panose="02010600010101010101" pitchFamily="2" charset="2"/>
                  <a:cs typeface="方正兰亭细黑_GBK_M" panose="02010600010101010101" pitchFamily="2" charset="2"/>
                </a:rPr>
                <a:t>第三方平台注册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-141009" y="0"/>
            <a:ext cx="12474018" cy="69469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127001" y="0"/>
            <a:ext cx="12460009" cy="69469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746639" y="2473325"/>
            <a:ext cx="46987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dirty="0">
                <a:solidFill>
                  <a:schemeClr val="bg1">
                    <a:alpha val="91000"/>
                  </a:schemeClr>
                </a:solidFill>
                <a:latin typeface="叶根友特色简体升级版" panose="02010601030101010101" pitchFamily="2" charset="-122"/>
                <a:ea typeface="叶根友特色简体升级版" panose="02010601030101010101" pitchFamily="2" charset="-122"/>
              </a:rPr>
              <a:t>微信力量</a:t>
            </a:r>
            <a:endParaRPr lang="zh-CN" altLang="en-US" sz="8800" dirty="0">
              <a:solidFill>
                <a:schemeClr val="bg1">
                  <a:alpha val="91000"/>
                </a:schemeClr>
              </a:solidFill>
              <a:latin typeface="叶根友特色简体升级版" panose="02010601030101010101" pitchFamily="2" charset="-122"/>
              <a:ea typeface="叶根友特色简体升级版" panose="02010601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64010" y="4114800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静蕾1" pitchFamily="2" charset="-122"/>
                <a:ea typeface="静蕾1" pitchFamily="2" charset="-122"/>
                <a:cs typeface="方正兰亭细黑_GBK_M" panose="02010600010101010101" pitchFamily="2" charset="2"/>
              </a:rPr>
              <a:t>再小的个体也有自己的品牌</a:t>
            </a:r>
            <a:endParaRPr lang="zh-CN" altLang="en-US" sz="2400" dirty="0">
              <a:solidFill>
                <a:schemeClr val="bg1"/>
              </a:solidFill>
              <a:latin typeface="静蕾1" pitchFamily="2" charset="-122"/>
              <a:ea typeface="静蕾1" pitchFamily="2" charset="-122"/>
              <a:cs typeface="方正兰亭细黑_GBK_M" panose="02010600010101010101" pitchFamily="2" charset="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460625"/>
            <a:ext cx="12192000" cy="21463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727199" y="2460625"/>
            <a:ext cx="3927037" cy="21541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776252" y="3234389"/>
            <a:ext cx="343408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一：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  <a:sym typeface="+mn-ea"/>
              </a:rPr>
              <a:t>小程序注册与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  <a:sym typeface="+mn-ea"/>
            </a:endParaRPr>
          </a:p>
          <a:p>
            <a:pPr algn="ctr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  <a:sym typeface="+mn-ea"/>
              </a:rPr>
              <a:t>发布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  <a:sym typeface="+mn-ea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21463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185726" y="1343053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小程序概念</a:t>
            </a:r>
            <a:endParaRPr lang="zh-CN" altLang="en-US" sz="2800" dirty="0">
              <a:solidFill>
                <a:schemeClr val="bg1"/>
              </a:solidFill>
              <a:latin typeface="方正兰亭中粗黑_GBK" panose="02000000000000000000" pitchFamily="2" charset="-122"/>
              <a:ea typeface="方正兰亭中粗黑_GBK" panose="02000000000000000000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 cstate="screen"/>
          <a:srcRect t="56944" r="79950" b="22963"/>
          <a:stretch>
            <a:fillRect/>
          </a:stretch>
        </p:blipFill>
        <p:spPr>
          <a:xfrm>
            <a:off x="1525167" y="1349543"/>
            <a:ext cx="569119" cy="516730"/>
          </a:xfrm>
          <a:prstGeom prst="rect">
            <a:avLst/>
          </a:prstGeom>
        </p:spPr>
      </p:pic>
      <p:sp>
        <p:nvSpPr>
          <p:cNvPr id="13" name="圆角矩形 12"/>
          <p:cNvSpPr/>
          <p:nvPr/>
        </p:nvSpPr>
        <p:spPr>
          <a:xfrm>
            <a:off x="1525270" y="3514725"/>
            <a:ext cx="9128125" cy="2032635"/>
          </a:xfrm>
          <a:prstGeom prst="roundRect">
            <a:avLst>
              <a:gd name="adj" fmla="val 1047"/>
            </a:avLst>
          </a:prstGeom>
          <a:noFill/>
          <a:ln w="19050">
            <a:solidFill>
              <a:srgbClr val="2EA9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636395" y="3648075"/>
            <a:ext cx="8905875" cy="175387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KSO_Shape"/>
          <p:cNvSpPr/>
          <p:nvPr/>
        </p:nvSpPr>
        <p:spPr>
          <a:xfrm>
            <a:off x="1892276" y="4252967"/>
            <a:ext cx="284560" cy="238082"/>
          </a:xfrm>
          <a:custGeom>
            <a:avLst/>
            <a:gdLst/>
            <a:ahLst/>
            <a:cxnLst/>
            <a:rect l="l" t="t" r="r" b="b"/>
            <a:pathLst>
              <a:path w="1366582" h="1042046">
                <a:moveTo>
                  <a:pt x="37022" y="792087"/>
                </a:moveTo>
                <a:lnTo>
                  <a:pt x="185104" y="792087"/>
                </a:lnTo>
                <a:cubicBezTo>
                  <a:pt x="205551" y="792087"/>
                  <a:pt x="222126" y="808662"/>
                  <a:pt x="222126" y="829109"/>
                </a:cubicBezTo>
                <a:lnTo>
                  <a:pt x="222126" y="1005022"/>
                </a:lnTo>
                <a:cubicBezTo>
                  <a:pt x="222126" y="1025469"/>
                  <a:pt x="205551" y="1042044"/>
                  <a:pt x="185104" y="1042044"/>
                </a:cubicBezTo>
                <a:lnTo>
                  <a:pt x="37022" y="1042044"/>
                </a:lnTo>
                <a:cubicBezTo>
                  <a:pt x="16575" y="1042044"/>
                  <a:pt x="0" y="1025469"/>
                  <a:pt x="0" y="1005022"/>
                </a:cubicBezTo>
                <a:lnTo>
                  <a:pt x="0" y="829109"/>
                </a:lnTo>
                <a:cubicBezTo>
                  <a:pt x="0" y="808662"/>
                  <a:pt x="16575" y="792087"/>
                  <a:pt x="37022" y="792087"/>
                </a:cubicBezTo>
                <a:close/>
                <a:moveTo>
                  <a:pt x="308442" y="614561"/>
                </a:moveTo>
                <a:lnTo>
                  <a:pt x="456524" y="614561"/>
                </a:lnTo>
                <a:cubicBezTo>
                  <a:pt x="476971" y="614561"/>
                  <a:pt x="493546" y="631136"/>
                  <a:pt x="493546" y="651583"/>
                </a:cubicBezTo>
                <a:lnTo>
                  <a:pt x="493546" y="1005023"/>
                </a:lnTo>
                <a:cubicBezTo>
                  <a:pt x="493546" y="1025470"/>
                  <a:pt x="476971" y="1042045"/>
                  <a:pt x="456524" y="1042045"/>
                </a:cubicBezTo>
                <a:lnTo>
                  <a:pt x="308442" y="1042045"/>
                </a:lnTo>
                <a:cubicBezTo>
                  <a:pt x="287995" y="1042045"/>
                  <a:pt x="271420" y="1025470"/>
                  <a:pt x="271420" y="1005023"/>
                </a:cubicBezTo>
                <a:lnTo>
                  <a:pt x="271420" y="651583"/>
                </a:lnTo>
                <a:cubicBezTo>
                  <a:pt x="271420" y="631136"/>
                  <a:pt x="287995" y="614561"/>
                  <a:pt x="308442" y="614561"/>
                </a:cubicBezTo>
                <a:close/>
                <a:moveTo>
                  <a:pt x="583127" y="432047"/>
                </a:moveTo>
                <a:lnTo>
                  <a:pt x="744271" y="432047"/>
                </a:lnTo>
                <a:cubicBezTo>
                  <a:pt x="766521" y="432047"/>
                  <a:pt x="784558" y="450084"/>
                  <a:pt x="784558" y="472334"/>
                </a:cubicBezTo>
                <a:lnTo>
                  <a:pt x="784558" y="1001758"/>
                </a:lnTo>
                <a:cubicBezTo>
                  <a:pt x="784558" y="1024008"/>
                  <a:pt x="766521" y="1042045"/>
                  <a:pt x="744271" y="1042045"/>
                </a:cubicBezTo>
                <a:lnTo>
                  <a:pt x="583127" y="1042045"/>
                </a:lnTo>
                <a:cubicBezTo>
                  <a:pt x="560877" y="1042045"/>
                  <a:pt x="542840" y="1024008"/>
                  <a:pt x="542840" y="1001758"/>
                </a:cubicBezTo>
                <a:lnTo>
                  <a:pt x="542840" y="472334"/>
                </a:lnTo>
                <a:cubicBezTo>
                  <a:pt x="542840" y="450084"/>
                  <a:pt x="560877" y="432047"/>
                  <a:pt x="583127" y="432047"/>
                </a:cubicBezTo>
                <a:close/>
                <a:moveTo>
                  <a:pt x="874139" y="210194"/>
                </a:moveTo>
                <a:lnTo>
                  <a:pt x="1035283" y="210194"/>
                </a:lnTo>
                <a:cubicBezTo>
                  <a:pt x="1057533" y="210194"/>
                  <a:pt x="1075570" y="228231"/>
                  <a:pt x="1075570" y="250481"/>
                </a:cubicBezTo>
                <a:lnTo>
                  <a:pt x="1075570" y="1001758"/>
                </a:lnTo>
                <a:cubicBezTo>
                  <a:pt x="1075570" y="1024008"/>
                  <a:pt x="1057533" y="1042045"/>
                  <a:pt x="1035283" y="1042045"/>
                </a:cubicBezTo>
                <a:lnTo>
                  <a:pt x="874139" y="1042045"/>
                </a:lnTo>
                <a:cubicBezTo>
                  <a:pt x="851889" y="1042045"/>
                  <a:pt x="833852" y="1024008"/>
                  <a:pt x="833852" y="1001758"/>
                </a:cubicBezTo>
                <a:lnTo>
                  <a:pt x="833852" y="250481"/>
                </a:lnTo>
                <a:cubicBezTo>
                  <a:pt x="833852" y="228231"/>
                  <a:pt x="851889" y="210194"/>
                  <a:pt x="874139" y="210194"/>
                </a:cubicBezTo>
                <a:close/>
                <a:moveTo>
                  <a:pt x="1165151" y="0"/>
                </a:moveTo>
                <a:lnTo>
                  <a:pt x="1326295" y="0"/>
                </a:lnTo>
                <a:cubicBezTo>
                  <a:pt x="1348545" y="0"/>
                  <a:pt x="1366582" y="18037"/>
                  <a:pt x="1366582" y="40287"/>
                </a:cubicBezTo>
                <a:lnTo>
                  <a:pt x="1366582" y="1001759"/>
                </a:lnTo>
                <a:cubicBezTo>
                  <a:pt x="1366582" y="1024009"/>
                  <a:pt x="1348545" y="1042046"/>
                  <a:pt x="1326295" y="1042046"/>
                </a:cubicBezTo>
                <a:lnTo>
                  <a:pt x="1165151" y="1042046"/>
                </a:lnTo>
                <a:cubicBezTo>
                  <a:pt x="1142901" y="1042046"/>
                  <a:pt x="1124864" y="1024009"/>
                  <a:pt x="1124864" y="1001759"/>
                </a:cubicBezTo>
                <a:lnTo>
                  <a:pt x="1124864" y="40287"/>
                </a:lnTo>
                <a:cubicBezTo>
                  <a:pt x="1124864" y="18037"/>
                  <a:pt x="1142901" y="0"/>
                  <a:pt x="1165151" y="0"/>
                </a:cubicBezTo>
                <a:close/>
              </a:path>
            </a:pathLst>
          </a:custGeom>
          <a:solidFill>
            <a:srgbClr val="2EA93E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Freeform 54"/>
          <p:cNvSpPr>
            <a:spLocks noEditPoints="1"/>
          </p:cNvSpPr>
          <p:nvPr/>
        </p:nvSpPr>
        <p:spPr bwMode="auto">
          <a:xfrm>
            <a:off x="1892275" y="4810632"/>
            <a:ext cx="284561" cy="234189"/>
          </a:xfrm>
          <a:custGeom>
            <a:avLst/>
            <a:gdLst>
              <a:gd name="T0" fmla="*/ 124 w 136"/>
              <a:gd name="T1" fmla="*/ 0 h 112"/>
              <a:gd name="T2" fmla="*/ 96 w 136"/>
              <a:gd name="T3" fmla="*/ 0 h 112"/>
              <a:gd name="T4" fmla="*/ 76 w 136"/>
              <a:gd name="T5" fmla="*/ 8 h 112"/>
              <a:gd name="T6" fmla="*/ 28 w 136"/>
              <a:gd name="T7" fmla="*/ 56 h 112"/>
              <a:gd name="T8" fmla="*/ 28 w 136"/>
              <a:gd name="T9" fmla="*/ 72 h 112"/>
              <a:gd name="T10" fmla="*/ 64 w 136"/>
              <a:gd name="T11" fmla="*/ 108 h 112"/>
              <a:gd name="T12" fmla="*/ 80 w 136"/>
              <a:gd name="T13" fmla="*/ 108 h 112"/>
              <a:gd name="T14" fmla="*/ 128 w 136"/>
              <a:gd name="T15" fmla="*/ 60 h 112"/>
              <a:gd name="T16" fmla="*/ 136 w 136"/>
              <a:gd name="T17" fmla="*/ 40 h 112"/>
              <a:gd name="T18" fmla="*/ 136 w 136"/>
              <a:gd name="T19" fmla="*/ 12 h 112"/>
              <a:gd name="T20" fmla="*/ 124 w 136"/>
              <a:gd name="T21" fmla="*/ 0 h 112"/>
              <a:gd name="T22" fmla="*/ 108 w 136"/>
              <a:gd name="T23" fmla="*/ 40 h 112"/>
              <a:gd name="T24" fmla="*/ 96 w 136"/>
              <a:gd name="T25" fmla="*/ 28 h 112"/>
              <a:gd name="T26" fmla="*/ 108 w 136"/>
              <a:gd name="T27" fmla="*/ 16 h 112"/>
              <a:gd name="T28" fmla="*/ 120 w 136"/>
              <a:gd name="T29" fmla="*/ 28 h 112"/>
              <a:gd name="T30" fmla="*/ 108 w 136"/>
              <a:gd name="T31" fmla="*/ 40 h 112"/>
              <a:gd name="T32" fmla="*/ 11 w 136"/>
              <a:gd name="T33" fmla="*/ 67 h 112"/>
              <a:gd name="T34" fmla="*/ 54 w 136"/>
              <a:gd name="T35" fmla="*/ 110 h 112"/>
              <a:gd name="T36" fmla="*/ 40 w 136"/>
              <a:gd name="T37" fmla="*/ 108 h 112"/>
              <a:gd name="T38" fmla="*/ 4 w 136"/>
              <a:gd name="T39" fmla="*/ 72 h 112"/>
              <a:gd name="T40" fmla="*/ 4 w 136"/>
              <a:gd name="T41" fmla="*/ 56 h 112"/>
              <a:gd name="T42" fmla="*/ 52 w 136"/>
              <a:gd name="T43" fmla="*/ 8 h 112"/>
              <a:gd name="T44" fmla="*/ 72 w 136"/>
              <a:gd name="T45" fmla="*/ 0 h 112"/>
              <a:gd name="T46" fmla="*/ 11 w 136"/>
              <a:gd name="T47" fmla="*/ 61 h 112"/>
              <a:gd name="T48" fmla="*/ 11 w 136"/>
              <a:gd name="T49" fmla="*/ 6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6" h="112">
                <a:moveTo>
                  <a:pt x="124" y="0"/>
                </a:moveTo>
                <a:cubicBezTo>
                  <a:pt x="96" y="0"/>
                  <a:pt x="96" y="0"/>
                  <a:pt x="96" y="0"/>
                </a:cubicBezTo>
                <a:cubicBezTo>
                  <a:pt x="89" y="0"/>
                  <a:pt x="80" y="4"/>
                  <a:pt x="76" y="8"/>
                </a:cubicBezTo>
                <a:cubicBezTo>
                  <a:pt x="28" y="56"/>
                  <a:pt x="28" y="56"/>
                  <a:pt x="28" y="56"/>
                </a:cubicBezTo>
                <a:cubicBezTo>
                  <a:pt x="24" y="60"/>
                  <a:pt x="24" y="68"/>
                  <a:pt x="28" y="7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8" y="112"/>
                  <a:pt x="76" y="112"/>
                  <a:pt x="80" y="108"/>
                </a:cubicBezTo>
                <a:cubicBezTo>
                  <a:pt x="128" y="60"/>
                  <a:pt x="128" y="60"/>
                  <a:pt x="128" y="60"/>
                </a:cubicBezTo>
                <a:cubicBezTo>
                  <a:pt x="132" y="56"/>
                  <a:pt x="136" y="47"/>
                  <a:pt x="136" y="40"/>
                </a:cubicBezTo>
                <a:cubicBezTo>
                  <a:pt x="136" y="12"/>
                  <a:pt x="136" y="12"/>
                  <a:pt x="136" y="12"/>
                </a:cubicBezTo>
                <a:cubicBezTo>
                  <a:pt x="136" y="5"/>
                  <a:pt x="131" y="0"/>
                  <a:pt x="124" y="0"/>
                </a:cubicBezTo>
                <a:close/>
                <a:moveTo>
                  <a:pt x="108" y="40"/>
                </a:moveTo>
                <a:cubicBezTo>
                  <a:pt x="101" y="40"/>
                  <a:pt x="96" y="35"/>
                  <a:pt x="96" y="28"/>
                </a:cubicBezTo>
                <a:cubicBezTo>
                  <a:pt x="96" y="21"/>
                  <a:pt x="101" y="16"/>
                  <a:pt x="108" y="16"/>
                </a:cubicBezTo>
                <a:cubicBezTo>
                  <a:pt x="115" y="16"/>
                  <a:pt x="120" y="21"/>
                  <a:pt x="120" y="28"/>
                </a:cubicBezTo>
                <a:cubicBezTo>
                  <a:pt x="120" y="35"/>
                  <a:pt x="115" y="40"/>
                  <a:pt x="108" y="40"/>
                </a:cubicBezTo>
                <a:close/>
                <a:moveTo>
                  <a:pt x="11" y="67"/>
                </a:moveTo>
                <a:cubicBezTo>
                  <a:pt x="54" y="110"/>
                  <a:pt x="54" y="110"/>
                  <a:pt x="54" y="110"/>
                </a:cubicBezTo>
                <a:cubicBezTo>
                  <a:pt x="49" y="112"/>
                  <a:pt x="43" y="111"/>
                  <a:pt x="40" y="108"/>
                </a:cubicBezTo>
                <a:cubicBezTo>
                  <a:pt x="4" y="72"/>
                  <a:pt x="4" y="72"/>
                  <a:pt x="4" y="72"/>
                </a:cubicBezTo>
                <a:cubicBezTo>
                  <a:pt x="0" y="68"/>
                  <a:pt x="0" y="60"/>
                  <a:pt x="4" y="56"/>
                </a:cubicBezTo>
                <a:cubicBezTo>
                  <a:pt x="52" y="8"/>
                  <a:pt x="52" y="8"/>
                  <a:pt x="52" y="8"/>
                </a:cubicBezTo>
                <a:cubicBezTo>
                  <a:pt x="56" y="4"/>
                  <a:pt x="65" y="0"/>
                  <a:pt x="72" y="0"/>
                </a:cubicBezTo>
                <a:cubicBezTo>
                  <a:pt x="11" y="61"/>
                  <a:pt x="11" y="61"/>
                  <a:pt x="11" y="61"/>
                </a:cubicBezTo>
                <a:cubicBezTo>
                  <a:pt x="9" y="63"/>
                  <a:pt x="9" y="65"/>
                  <a:pt x="11" y="67"/>
                </a:cubicBezTo>
                <a:close/>
              </a:path>
            </a:pathLst>
          </a:custGeom>
          <a:solidFill>
            <a:srgbClr val="2EA9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59"/>
          <p:cNvSpPr>
            <a:spLocks noEditPoints="1"/>
          </p:cNvSpPr>
          <p:nvPr/>
        </p:nvSpPr>
        <p:spPr bwMode="auto">
          <a:xfrm>
            <a:off x="1892275" y="3773410"/>
            <a:ext cx="301050" cy="298088"/>
          </a:xfrm>
          <a:custGeom>
            <a:avLst/>
            <a:gdLst>
              <a:gd name="T0" fmla="*/ 106 w 129"/>
              <a:gd name="T1" fmla="*/ 72 h 128"/>
              <a:gd name="T2" fmla="*/ 116 w 129"/>
              <a:gd name="T3" fmla="*/ 64 h 128"/>
              <a:gd name="T4" fmla="*/ 128 w 129"/>
              <a:gd name="T5" fmla="*/ 24 h 128"/>
              <a:gd name="T6" fmla="*/ 122 w 129"/>
              <a:gd name="T7" fmla="*/ 16 h 128"/>
              <a:gd name="T8" fmla="*/ 40 w 129"/>
              <a:gd name="T9" fmla="*/ 16 h 128"/>
              <a:gd name="T10" fmla="*/ 24 w 129"/>
              <a:gd name="T11" fmla="*/ 0 h 128"/>
              <a:gd name="T12" fmla="*/ 0 w 129"/>
              <a:gd name="T13" fmla="*/ 0 h 128"/>
              <a:gd name="T14" fmla="*/ 0 w 129"/>
              <a:gd name="T15" fmla="*/ 16 h 128"/>
              <a:gd name="T16" fmla="*/ 24 w 129"/>
              <a:gd name="T17" fmla="*/ 16 h 128"/>
              <a:gd name="T18" fmla="*/ 24 w 129"/>
              <a:gd name="T19" fmla="*/ 84 h 128"/>
              <a:gd name="T20" fmla="*/ 36 w 129"/>
              <a:gd name="T21" fmla="*/ 96 h 128"/>
              <a:gd name="T22" fmla="*/ 112 w 129"/>
              <a:gd name="T23" fmla="*/ 96 h 128"/>
              <a:gd name="T24" fmla="*/ 120 w 129"/>
              <a:gd name="T25" fmla="*/ 88 h 128"/>
              <a:gd name="T26" fmla="*/ 112 w 129"/>
              <a:gd name="T27" fmla="*/ 80 h 128"/>
              <a:gd name="T28" fmla="*/ 40 w 129"/>
              <a:gd name="T29" fmla="*/ 80 h 128"/>
              <a:gd name="T30" fmla="*/ 40 w 129"/>
              <a:gd name="T31" fmla="*/ 72 h 128"/>
              <a:gd name="T32" fmla="*/ 106 w 129"/>
              <a:gd name="T33" fmla="*/ 72 h 128"/>
              <a:gd name="T34" fmla="*/ 40 w 129"/>
              <a:gd name="T35" fmla="*/ 32 h 128"/>
              <a:gd name="T36" fmla="*/ 112 w 129"/>
              <a:gd name="T37" fmla="*/ 32 h 128"/>
              <a:gd name="T38" fmla="*/ 105 w 129"/>
              <a:gd name="T39" fmla="*/ 56 h 128"/>
              <a:gd name="T40" fmla="*/ 40 w 129"/>
              <a:gd name="T41" fmla="*/ 56 h 128"/>
              <a:gd name="T42" fmla="*/ 40 w 129"/>
              <a:gd name="T43" fmla="*/ 32 h 128"/>
              <a:gd name="T44" fmla="*/ 48 w 129"/>
              <a:gd name="T45" fmla="*/ 118 h 128"/>
              <a:gd name="T46" fmla="*/ 38 w 129"/>
              <a:gd name="T47" fmla="*/ 128 h 128"/>
              <a:gd name="T48" fmla="*/ 34 w 129"/>
              <a:gd name="T49" fmla="*/ 128 h 128"/>
              <a:gd name="T50" fmla="*/ 24 w 129"/>
              <a:gd name="T51" fmla="*/ 118 h 128"/>
              <a:gd name="T52" fmla="*/ 24 w 129"/>
              <a:gd name="T53" fmla="*/ 114 h 128"/>
              <a:gd name="T54" fmla="*/ 34 w 129"/>
              <a:gd name="T55" fmla="*/ 104 h 128"/>
              <a:gd name="T56" fmla="*/ 38 w 129"/>
              <a:gd name="T57" fmla="*/ 104 h 128"/>
              <a:gd name="T58" fmla="*/ 48 w 129"/>
              <a:gd name="T59" fmla="*/ 114 h 128"/>
              <a:gd name="T60" fmla="*/ 48 w 129"/>
              <a:gd name="T61" fmla="*/ 118 h 128"/>
              <a:gd name="T62" fmla="*/ 120 w 129"/>
              <a:gd name="T63" fmla="*/ 118 h 128"/>
              <a:gd name="T64" fmla="*/ 110 w 129"/>
              <a:gd name="T65" fmla="*/ 128 h 128"/>
              <a:gd name="T66" fmla="*/ 106 w 129"/>
              <a:gd name="T67" fmla="*/ 128 h 128"/>
              <a:gd name="T68" fmla="*/ 96 w 129"/>
              <a:gd name="T69" fmla="*/ 118 h 128"/>
              <a:gd name="T70" fmla="*/ 96 w 129"/>
              <a:gd name="T71" fmla="*/ 114 h 128"/>
              <a:gd name="T72" fmla="*/ 106 w 129"/>
              <a:gd name="T73" fmla="*/ 104 h 128"/>
              <a:gd name="T74" fmla="*/ 110 w 129"/>
              <a:gd name="T75" fmla="*/ 104 h 128"/>
              <a:gd name="T76" fmla="*/ 120 w 129"/>
              <a:gd name="T77" fmla="*/ 114 h 128"/>
              <a:gd name="T78" fmla="*/ 120 w 129"/>
              <a:gd name="T79" fmla="*/ 11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9" h="128">
                <a:moveTo>
                  <a:pt x="106" y="72"/>
                </a:moveTo>
                <a:cubicBezTo>
                  <a:pt x="110" y="72"/>
                  <a:pt x="115" y="69"/>
                  <a:pt x="116" y="64"/>
                </a:cubicBezTo>
                <a:cubicBezTo>
                  <a:pt x="128" y="24"/>
                  <a:pt x="128" y="24"/>
                  <a:pt x="128" y="24"/>
                </a:cubicBezTo>
                <a:cubicBezTo>
                  <a:pt x="129" y="19"/>
                  <a:pt x="126" y="16"/>
                  <a:pt x="122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7"/>
                  <a:pt x="33" y="0"/>
                  <a:pt x="2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"/>
                  <a:pt x="0" y="16"/>
                  <a:pt x="0" y="16"/>
                </a:cubicBezTo>
                <a:cubicBezTo>
                  <a:pt x="24" y="16"/>
                  <a:pt x="24" y="16"/>
                  <a:pt x="24" y="16"/>
                </a:cubicBezTo>
                <a:cubicBezTo>
                  <a:pt x="24" y="84"/>
                  <a:pt x="24" y="84"/>
                  <a:pt x="24" y="84"/>
                </a:cubicBezTo>
                <a:cubicBezTo>
                  <a:pt x="24" y="91"/>
                  <a:pt x="29" y="96"/>
                  <a:pt x="36" y="96"/>
                </a:cubicBezTo>
                <a:cubicBezTo>
                  <a:pt x="112" y="96"/>
                  <a:pt x="112" y="96"/>
                  <a:pt x="112" y="96"/>
                </a:cubicBezTo>
                <a:cubicBezTo>
                  <a:pt x="116" y="96"/>
                  <a:pt x="120" y="92"/>
                  <a:pt x="120" y="88"/>
                </a:cubicBezTo>
                <a:cubicBezTo>
                  <a:pt x="120" y="84"/>
                  <a:pt x="116" y="80"/>
                  <a:pt x="112" y="80"/>
                </a:cubicBezTo>
                <a:cubicBezTo>
                  <a:pt x="40" y="80"/>
                  <a:pt x="40" y="80"/>
                  <a:pt x="40" y="80"/>
                </a:cubicBezTo>
                <a:cubicBezTo>
                  <a:pt x="40" y="72"/>
                  <a:pt x="40" y="72"/>
                  <a:pt x="40" y="72"/>
                </a:cubicBezTo>
                <a:cubicBezTo>
                  <a:pt x="106" y="72"/>
                  <a:pt x="106" y="72"/>
                  <a:pt x="106" y="72"/>
                </a:cubicBezTo>
                <a:close/>
                <a:moveTo>
                  <a:pt x="40" y="32"/>
                </a:moveTo>
                <a:cubicBezTo>
                  <a:pt x="112" y="32"/>
                  <a:pt x="112" y="32"/>
                  <a:pt x="112" y="32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40" y="32"/>
                  <a:pt x="40" y="32"/>
                  <a:pt x="40" y="32"/>
                </a:cubicBezTo>
                <a:close/>
                <a:moveTo>
                  <a:pt x="48" y="118"/>
                </a:moveTo>
                <a:cubicBezTo>
                  <a:pt x="48" y="123"/>
                  <a:pt x="44" y="128"/>
                  <a:pt x="38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29" y="128"/>
                  <a:pt x="24" y="123"/>
                  <a:pt x="24" y="118"/>
                </a:cubicBezTo>
                <a:cubicBezTo>
                  <a:pt x="24" y="114"/>
                  <a:pt x="24" y="114"/>
                  <a:pt x="24" y="114"/>
                </a:cubicBezTo>
                <a:cubicBezTo>
                  <a:pt x="24" y="108"/>
                  <a:pt x="29" y="104"/>
                  <a:pt x="34" y="104"/>
                </a:cubicBezTo>
                <a:cubicBezTo>
                  <a:pt x="38" y="104"/>
                  <a:pt x="38" y="104"/>
                  <a:pt x="38" y="104"/>
                </a:cubicBezTo>
                <a:cubicBezTo>
                  <a:pt x="44" y="104"/>
                  <a:pt x="48" y="108"/>
                  <a:pt x="48" y="114"/>
                </a:cubicBezTo>
                <a:lnTo>
                  <a:pt x="48" y="118"/>
                </a:lnTo>
                <a:close/>
                <a:moveTo>
                  <a:pt x="120" y="118"/>
                </a:moveTo>
                <a:cubicBezTo>
                  <a:pt x="120" y="123"/>
                  <a:pt x="116" y="128"/>
                  <a:pt x="110" y="128"/>
                </a:cubicBezTo>
                <a:cubicBezTo>
                  <a:pt x="106" y="128"/>
                  <a:pt x="106" y="128"/>
                  <a:pt x="106" y="128"/>
                </a:cubicBezTo>
                <a:cubicBezTo>
                  <a:pt x="101" y="128"/>
                  <a:pt x="96" y="123"/>
                  <a:pt x="96" y="118"/>
                </a:cubicBezTo>
                <a:cubicBezTo>
                  <a:pt x="96" y="114"/>
                  <a:pt x="96" y="114"/>
                  <a:pt x="96" y="114"/>
                </a:cubicBezTo>
                <a:cubicBezTo>
                  <a:pt x="96" y="108"/>
                  <a:pt x="101" y="104"/>
                  <a:pt x="106" y="104"/>
                </a:cubicBezTo>
                <a:cubicBezTo>
                  <a:pt x="110" y="104"/>
                  <a:pt x="110" y="104"/>
                  <a:pt x="110" y="104"/>
                </a:cubicBezTo>
                <a:cubicBezTo>
                  <a:pt x="116" y="104"/>
                  <a:pt x="120" y="108"/>
                  <a:pt x="120" y="114"/>
                </a:cubicBezTo>
                <a:lnTo>
                  <a:pt x="120" y="118"/>
                </a:lnTo>
                <a:close/>
              </a:path>
            </a:pathLst>
          </a:custGeom>
          <a:solidFill>
            <a:srgbClr val="2EA9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2449056" y="3737788"/>
            <a:ext cx="734264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一、代码包限制从 1m 提高至 2m ，开发者可以点击工具 </a:t>
            </a:r>
            <a:r>
              <a:rPr lang="zh-CN" altLang="en-US" sz="1200" i="1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项目-配置信息-刷新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 来更新项目置；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432568" y="4212840"/>
            <a:ext cx="80060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二、现阶段每个机构帐号只允许注册最多50个小程序，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所有小程序帐号都需要绑定一个电子邮箱，一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pPr algn="l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个手机号码只能绑定5个小程序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；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432567" y="4743060"/>
            <a:ext cx="3205480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三、个人类型小程序没有支付权限等；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420665" y="2499942"/>
            <a:ext cx="9682764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dirty="0">
                <a:solidFill>
                  <a:srgbClr val="3FB8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微信小程序</a:t>
            </a:r>
            <a:r>
              <a:rPr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是一种全新的连接用户与服务的方式，它可以在微信内被便捷地获取和传播，同时具有出色的使用体验。</a:t>
            </a:r>
            <a:endParaRPr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8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8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 bldLvl="0" animBg="1"/>
      <p:bldP spid="14" grpId="0" bldLvl="0" animBg="1"/>
      <p:bldP spid="17" grpId="0" bldLvl="0" animBg="1"/>
      <p:bldP spid="18" grpId="0" bldLvl="0" animBg="1"/>
      <p:bldP spid="19" grpId="0" bldLvl="0" animBg="1"/>
      <p:bldP spid="20" grpId="0"/>
      <p:bldP spid="21" grpId="0"/>
      <p:bldP spid="22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矩形 66"/>
          <p:cNvSpPr/>
          <p:nvPr/>
        </p:nvSpPr>
        <p:spPr>
          <a:xfrm>
            <a:off x="5108862" y="797824"/>
            <a:ext cx="19608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  <a:sym typeface="+mn-ea"/>
              </a:rPr>
              <a:t>小程序注册</a:t>
            </a:r>
            <a:endParaRPr lang="en-US" altLang="zh-CN" sz="2800" dirty="0">
              <a:solidFill>
                <a:srgbClr val="2EA93E"/>
              </a:solidFill>
              <a:latin typeface="方正兰亭中粗黑_GBK" panose="02000000000000000000" pitchFamily="2" charset="-122"/>
              <a:ea typeface="方正兰亭中粗黑_GBK" panose="02000000000000000000" pitchFamily="2" charset="-122"/>
            </a:endParaRPr>
          </a:p>
        </p:txBody>
      </p:sp>
      <p:pic>
        <p:nvPicPr>
          <p:cNvPr id="106" name="图片 105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6731000"/>
            <a:ext cx="12192000" cy="127000"/>
          </a:xfrm>
          <a:prstGeom prst="rect">
            <a:avLst/>
          </a:prstGeom>
        </p:spPr>
      </p:pic>
      <p:sp>
        <p:nvSpPr>
          <p:cNvPr id="2" name="等腰三角形 1"/>
          <p:cNvSpPr/>
          <p:nvPr/>
        </p:nvSpPr>
        <p:spPr>
          <a:xfrm rot="10800000">
            <a:off x="6045389" y="1352002"/>
            <a:ext cx="101222" cy="8726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103755" y="2165350"/>
            <a:ext cx="2105025" cy="287972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6" name="图片 55"/>
          <p:cNvPicPr>
            <a:picLocks noChangeAspect="1"/>
          </p:cNvPicPr>
          <p:nvPr/>
        </p:nvPicPr>
        <p:blipFill rotWithShape="1">
          <a:blip r:embed="rId2" cstate="screen"/>
          <a:srcRect t="36618" b="48180"/>
          <a:stretch>
            <a:fillRect/>
          </a:stretch>
        </p:blipFill>
        <p:spPr>
          <a:xfrm>
            <a:off x="2808390" y="2314024"/>
            <a:ext cx="695325" cy="6124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381864" y="2972507"/>
            <a:ext cx="15544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  <a:sym typeface="+mn-ea"/>
              </a:rPr>
              <a:t>用户信息登录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2204580" y="3396123"/>
            <a:ext cx="1902946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1.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主体信息提交后不可更改；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2.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主体类型选择企业类型；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3.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  <a:hlinkClick r:id="rId3" action="ppaction://hlinkfile"/>
              </a:rPr>
              <a:t>企业类型注册方式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：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  a.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小额打款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  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b.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微信认证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4.</a:t>
            </a:r>
            <a:r>
              <a:rPr lang="zh-CN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管理员信息登记</a:t>
            </a:r>
            <a:endParaRPr lang="zh-CN" altLang="zh-CN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045075" y="2165350"/>
            <a:ext cx="2105025" cy="224472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5551594" y="2972507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域名配置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5145710" y="3396123"/>
            <a:ext cx="1902946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1.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小程序服务器域名和业务域名必须是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https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协议的；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2.https://freessl.org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7928610" y="2165350"/>
            <a:ext cx="2105025" cy="252222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8406999" y="2972507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开发管理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8029690" y="3396123"/>
            <a:ext cx="1902946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1.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开发者工具上传代码；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2.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体验版及体验版授权；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3.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发布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4.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代码版本管理（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git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）（推荐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sourcetree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）；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5.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小程序代码和后端代码；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pic>
        <p:nvPicPr>
          <p:cNvPr id="109" name="图片 108"/>
          <p:cNvPicPr>
            <a:picLocks noChangeAspect="1"/>
          </p:cNvPicPr>
          <p:nvPr/>
        </p:nvPicPr>
        <p:blipFill rotWithShape="1">
          <a:blip r:embed="rId2" cstate="screen"/>
          <a:srcRect t="53604" b="31147"/>
          <a:stretch>
            <a:fillRect/>
          </a:stretch>
        </p:blipFill>
        <p:spPr>
          <a:xfrm>
            <a:off x="5749520" y="2312137"/>
            <a:ext cx="695325" cy="614362"/>
          </a:xfrm>
          <a:prstGeom prst="rect">
            <a:avLst/>
          </a:prstGeom>
        </p:spPr>
      </p:pic>
      <p:pic>
        <p:nvPicPr>
          <p:cNvPr id="110" name="图片 109"/>
          <p:cNvPicPr>
            <a:picLocks noChangeAspect="1"/>
          </p:cNvPicPr>
          <p:nvPr/>
        </p:nvPicPr>
        <p:blipFill rotWithShape="1">
          <a:blip r:embed="rId2" cstate="screen"/>
          <a:srcRect t="68427" b="15812"/>
          <a:stretch>
            <a:fillRect/>
          </a:stretch>
        </p:blipFill>
        <p:spPr>
          <a:xfrm>
            <a:off x="8633501" y="2310366"/>
            <a:ext cx="695325" cy="63499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2" grpId="0" animBg="1"/>
      <p:bldP spid="3" grpId="0" bldLvl="0" animBg="1"/>
      <p:bldP spid="4" grpId="0"/>
      <p:bldP spid="59" grpId="0"/>
      <p:bldP spid="62" grpId="0" bldLvl="0" animBg="1"/>
      <p:bldP spid="64" grpId="0"/>
      <p:bldP spid="65" grpId="0"/>
      <p:bldP spid="72" grpId="0" bldLvl="0" animBg="1"/>
      <p:bldP spid="75" grpId="0"/>
      <p:bldP spid="8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254500"/>
            <a:ext cx="12192000" cy="26035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250440"/>
            <a:ext cx="12192000" cy="260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057274" y="0"/>
            <a:ext cx="1960880" cy="683206"/>
            <a:chOff x="1057274" y="0"/>
            <a:chExt cx="1960880" cy="683206"/>
          </a:xfrm>
        </p:grpSpPr>
        <p:sp>
          <p:nvSpPr>
            <p:cNvPr id="4" name="矩形 3"/>
            <p:cNvSpPr/>
            <p:nvPr/>
          </p:nvSpPr>
          <p:spPr>
            <a:xfrm>
              <a:off x="1157604" y="0"/>
              <a:ext cx="1798320" cy="85725"/>
            </a:xfrm>
            <a:prstGeom prst="rect">
              <a:avLst/>
            </a:prstGeom>
            <a:solidFill>
              <a:srgbClr val="2EA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57274" y="161236"/>
              <a:ext cx="19608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2EA93E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小程序开发</a:t>
              </a:r>
              <a:endParaRPr lang="zh-CN" altLang="en-US" sz="2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1176338" y="1343309"/>
            <a:ext cx="9853612" cy="1993900"/>
          </a:xfrm>
          <a:prstGeom prst="roundRect">
            <a:avLst>
              <a:gd name="adj" fmla="val 1047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384727" y="1612814"/>
            <a:ext cx="734264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一、开发者工具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1368239" y="2154541"/>
            <a:ext cx="49834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二、小程序代码编写（前后端代码管理）和上传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1368238" y="2722861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三、预览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1" animBg="1"/>
      <p:bldP spid="8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471044"/>
            <a:ext cx="12192000" cy="21463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727199" y="2460625"/>
            <a:ext cx="3927037" cy="21541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776252" y="3234389"/>
            <a:ext cx="3840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  <a:sym typeface="+mn-ea"/>
              </a:rPr>
              <a:t>二：第三方平台注册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254500"/>
            <a:ext cx="12192000" cy="26035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250440"/>
            <a:ext cx="12192000" cy="260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057274" y="0"/>
            <a:ext cx="2672080" cy="683206"/>
            <a:chOff x="1057274" y="0"/>
            <a:chExt cx="2672080" cy="683206"/>
          </a:xfrm>
        </p:grpSpPr>
        <p:sp>
          <p:nvSpPr>
            <p:cNvPr id="4" name="矩形 3"/>
            <p:cNvSpPr/>
            <p:nvPr/>
          </p:nvSpPr>
          <p:spPr>
            <a:xfrm>
              <a:off x="1157604" y="0"/>
              <a:ext cx="2502535" cy="85725"/>
            </a:xfrm>
            <a:prstGeom prst="rect">
              <a:avLst/>
            </a:prstGeom>
            <a:solidFill>
              <a:srgbClr val="2EA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57274" y="161236"/>
              <a:ext cx="26720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2EA93E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第三方平台注册</a:t>
              </a:r>
              <a:endParaRPr lang="zh-CN" altLang="en-US" sz="2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pic>
        <p:nvPicPr>
          <p:cNvPr id="11" name="图片 10" descr="QQ截图201803101112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410" y="798195"/>
            <a:ext cx="6139180" cy="526224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254500"/>
            <a:ext cx="12192000" cy="26035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4250440"/>
            <a:ext cx="12192000" cy="260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057274" y="0"/>
            <a:ext cx="2672080" cy="683206"/>
            <a:chOff x="1057274" y="0"/>
            <a:chExt cx="2672080" cy="683206"/>
          </a:xfrm>
        </p:grpSpPr>
        <p:sp>
          <p:nvSpPr>
            <p:cNvPr id="4" name="矩形 3"/>
            <p:cNvSpPr/>
            <p:nvPr/>
          </p:nvSpPr>
          <p:spPr>
            <a:xfrm>
              <a:off x="1157604" y="0"/>
              <a:ext cx="2502535" cy="85725"/>
            </a:xfrm>
            <a:prstGeom prst="rect">
              <a:avLst/>
            </a:prstGeom>
            <a:solidFill>
              <a:srgbClr val="2EA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57274" y="161236"/>
              <a:ext cx="26720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2EA93E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第三方平台注册</a:t>
              </a:r>
              <a:endParaRPr lang="zh-CN" altLang="en-US" sz="2800" dirty="0">
                <a:solidFill>
                  <a:srgbClr val="2EA93E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pic>
        <p:nvPicPr>
          <p:cNvPr id="11" name="图片 10" descr="C:\Users\volcaner\Desktop\QQ截图20180310111328.pngQQ截图2018031011132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59255" y="1583690"/>
            <a:ext cx="8874125" cy="369189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theme/theme1.xml><?xml version="1.0" encoding="utf-8"?>
<a:theme xmlns:a="http://schemas.openxmlformats.org/drawingml/2006/main" name="Office Theme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EA93E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1181</Words>
  <Application>WPS 演示</Application>
  <PresentationFormat>宽屏</PresentationFormat>
  <Paragraphs>150</Paragraphs>
  <Slides>20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5" baseType="lpstr">
      <vt:lpstr>Arial</vt:lpstr>
      <vt:lpstr>宋体</vt:lpstr>
      <vt:lpstr>Wingdings</vt:lpstr>
      <vt:lpstr>方正兰亭中粗黑_GBK</vt:lpstr>
      <vt:lpstr>Calibri</vt:lpstr>
      <vt:lpstr>方正兰亭细黑_GBK_M</vt:lpstr>
      <vt:lpstr>微软雅黑</vt:lpstr>
      <vt:lpstr>黑体</vt:lpstr>
      <vt:lpstr>Arial Unicode MS</vt:lpstr>
      <vt:lpstr>Calibri Light</vt:lpstr>
      <vt:lpstr>等线</vt:lpstr>
      <vt:lpstr>Segoe Print</vt:lpstr>
      <vt:lpstr>叶根友特色简体升级版</vt:lpstr>
      <vt:lpstr>静蕾1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volcaner</cp:lastModifiedBy>
  <cp:revision>235</cp:revision>
  <dcterms:created xsi:type="dcterms:W3CDTF">2015-11-26T12:54:00Z</dcterms:created>
  <dcterms:modified xsi:type="dcterms:W3CDTF">2018-03-10T08:15:05Z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